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2"/>
  </p:sldMasterIdLst>
  <p:notesMasterIdLst>
    <p:notesMasterId r:id="rId3"/>
  </p:notesMasterIdLst>
  <p:sldIdLst>
    <p:sldId id="256" r:id="rId4"/>
    <p:sldId id="268" r:id="rId5"/>
    <p:sldId id="292" r:id="rId6"/>
    <p:sldId id="293" r:id="rId7"/>
    <p:sldId id="306" r:id="rId8"/>
    <p:sldId id="332" r:id="rId9"/>
    <p:sldId id="307" r:id="rId10"/>
    <p:sldId id="308" r:id="rId11"/>
    <p:sldId id="309" r:id="rId12"/>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29"/>
    <p:restoredTop sz="94660"/>
  </p:normalViewPr>
  <p:slideViewPr>
    <p:cSldViewPr>
      <p:cViewPr varScale="1">
        <p:scale>
          <a:sx n="110" d="100"/>
          <a:sy n="110" d="100"/>
        </p:scale>
        <p:origin x="-144" y="-84"/>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ableStyles" Target="tableStyles.xml" /></Relationships>
</file>

<file path=ppt/charts/_rels/chart1.xml.rels><?xml version="1.0" encoding="UTF-8"?><Relationships xmlns="http://schemas.openxmlformats.org/package/2006/relationships"><Relationship Id="rId1" Type="http://schemas.openxmlformats.org/officeDocument/2006/relationships/package" Target="../embeddings/JUSTCalc_Worksheet1.xlsx" /><Relationship Id="rId2" Type="http://schemas.microsoft.com/office/2011/relationships/chartColorStyle" Target="colors1.xml" /><Relationship Id="rId3" Type="http://schemas.microsoft.com/office/2011/relationships/chartStyle" Target="style1.xml" /></Relationships>
</file>

<file path=ppt/charts/_rels/chart2.xml.rels><?xml version="1.0" encoding="UTF-8"?><Relationships xmlns="http://schemas.openxmlformats.org/package/2006/relationships"><Relationship Id="rId1" Type="http://schemas.openxmlformats.org/officeDocument/2006/relationships/package" Target="../embeddings/JUSTCalc_Worksheet2.xlsx" /><Relationship Id="rId2" Type="http://schemas.microsoft.com/office/2011/relationships/chartColorStyle" Target="colors2.xml" /><Relationship Id="rId3"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horzOverflow="overflow" wrap="square" anchor="t" anchorCtr="1"/>
          <a:lstStyle/>
          <a:p>
            <a:pPr algn="ctr" rtl="0">
              <a:defRPr kumimoji="0" lang="ja-JP" altLang="en-US" sz="1862" b="0" i="0" u="none" strike="noStrike" kern="1200" spc="0" baseline="0">
                <a:solidFill>
                  <a:schemeClr val="tx1">
                    <a:lumMod val="65000"/>
                    <a:lumOff val="35000"/>
                  </a:schemeClr>
                </a:solidFill>
                <a:latin typeface="+mn-lt"/>
                <a:ea typeface="+mn-ea"/>
                <a:cs typeface="+mn-cs"/>
              </a:defRPr>
            </a:pPr>
            <a:r>
              <a:rPr kumimoji="0" lang="ja-JP" altLang="en-US" sz="1600" b="1" i="0" u="none" strike="noStrike" kern="1200" spc="0" baseline="0">
                <a:solidFill>
                  <a:schemeClr val="tx1">
                    <a:lumMod val="65000"/>
                    <a:lumOff val="35000"/>
                  </a:schemeClr>
                </a:solidFill>
                <a:latin typeface="+mn-lt"/>
                <a:ea typeface="+mn-ea"/>
                <a:cs typeface="+mn-cs"/>
              </a:rPr>
              <a:t>状況別高齢者の交通死亡事故数</a:t>
            </a:r>
            <a:r>
              <a:rPr kumimoji="0" lang="ja-JP" altLang="en-US" sz="1862" b="0" i="0" u="none" strike="noStrike" kern="1200" spc="0" baseline="0">
                <a:solidFill>
                  <a:schemeClr val="tx1">
                    <a:lumMod val="65000"/>
                    <a:lumOff val="35000"/>
                  </a:schemeClr>
                </a:solidFill>
                <a:latin typeface="+mn-lt"/>
                <a:ea typeface="+mn-ea"/>
                <a:cs typeface="+mn-cs"/>
              </a:rPr>
              <a:t>　</a:t>
            </a:r>
            <a:endParaRPr kumimoji="0" lang="ja-JP" altLang="en-US" sz="1862" b="0" i="0" u="none" strike="noStrike" kern="1200" spc="0" baseline="0">
              <a:solidFill>
                <a:schemeClr val="tx1">
                  <a:lumMod val="65000"/>
                  <a:lumOff val="35000"/>
                </a:schemeClr>
              </a:solidFill>
              <a:latin typeface="+mn-lt"/>
              <a:ea typeface="+mn-ea"/>
              <a:cs typeface="+mn-cs"/>
            </a:endParaRPr>
          </a:p>
        </c:rich>
      </c:tx>
      <c:layout>
        <c:manualLayout>
          <c:xMode val="edge"/>
          <c:yMode val="edge"/>
          <c:x val="0.42806398915617377"/>
          <c:y val="2.4291676938378231e-002"/>
        </c:manualLayout>
      </c:layout>
      <c:overlay val="0"/>
      <c:spPr>
        <a:noFill/>
        <a:ln>
          <a:noFill/>
        </a:ln>
        <a:effectLst/>
      </c:spPr>
    </c:title>
    <c:autoTitleDeleted val="0"/>
    <c:plotArea>
      <c:layout/>
      <c:pieChart>
        <c:varyColors val="1"/>
        <c:dLbls>
          <c:spPr>
            <a:noFill/>
            <a:ln>
              <a:noFill/>
            </a:ln>
            <a:effectLst/>
          </c:spPr>
          <c:txPr>
            <a:bodyPr rot="0" spcFirstLastPara="1" vertOverflow="ellipsis" horzOverflow="overflow" wrap="square" anchor="ctr" anchorCtr="1">
              <a:spAutoFit/>
            </a:bodyPr>
            <a:lstStyle/>
            <a:p>
              <a:pPr algn="ctr" rtl="0">
                <a:defRPr lang="ja-JP" altLang="en-US" sz="1197" kern="1200">
                  <a:solidFill>
                    <a:schemeClr val="tx1">
                      <a:lumMod val="75000"/>
                      <a:lumOff val="25000"/>
                    </a:schemeClr>
                  </a:solidFill>
                  <a:latin typeface="+mn-lt"/>
                  <a:ea typeface="+mn-ea"/>
                  <a:cs typeface="+mn-cs"/>
                </a:defRPr>
              </a:pPr>
              <a:endParaRPr lang="ja-JP" altLang="en-US" sz="1197" kern="1200">
                <a:solidFill>
                  <a:schemeClr val="tx1">
                    <a:lumMod val="75000"/>
                    <a:lumOff val="25000"/>
                  </a:schemeClr>
                </a:solidFill>
                <a:latin typeface="+mn-lt"/>
                <a:ea typeface="+mn-ea"/>
                <a:cs typeface="+mn-cs"/>
              </a:endParaRPr>
            </a:p>
          </c:txPr>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horzOverflow="overflow" wrap="square" anchor="ctr" anchorCtr="1"/>
        <a:lstStyle/>
        <a:p>
          <a:pPr algn="l" rtl="0">
            <a:defRPr lang="ja-JP" altLang="en-US" sz="1197" kern="1200">
              <a:solidFill>
                <a:schemeClr val="tx1">
                  <a:lumMod val="65000"/>
                  <a:lumOff val="35000"/>
                </a:schemeClr>
              </a:solidFill>
              <a:latin typeface="+mn-lt"/>
              <a:ea typeface="+mn-ea"/>
              <a:cs typeface="+mn-cs"/>
            </a:defRPr>
          </a:pPr>
          <a:endParaRPr lang="ja-JP" altLang="en-US" sz="1197" kern="1200">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vertOverflow="overflow" horzOverflow="overflow" anchor="ctr" anchorCtr="1"/>
    <a:lstStyle/>
    <a:p>
      <a:pPr algn="ctr" rtl="0">
        <a:defRPr lang="ja-JP" altLang="en-US" sz="1000"/>
      </a:pPr>
      <a:endParaRPr lang="ja-JP" altLang="en-US"/>
    </a:p>
  </c:txPr>
  <c:externalData r:id="rId1">
    <c:autoUpdate val="0"/>
  </c:externalData>
  <c:extLst>
    <c:ext xmlns:c14="http://schemas.microsoft.com/office/drawing/2007/8/2/chart" uri="{781A3756-C4B2-4CAC-9D66-4F8BD8637D16}"/>
  </c:extLst>
</c:chartSpace>
</file>

<file path=ppt/charts/chart2.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horzOverflow="overflow" wrap="square" anchor="t" anchorCtr="1"/>
          <a:lstStyle/>
          <a:p>
            <a:pPr algn="ctr" rtl="0">
              <a:defRPr kumimoji="0" lang="ja-JP" altLang="en-US" sz="1862" b="0" i="0" u="none" strike="noStrike" kern="1200" spc="0" baseline="0">
                <a:solidFill>
                  <a:schemeClr val="tx1">
                    <a:lumMod val="65000"/>
                    <a:lumOff val="35000"/>
                  </a:schemeClr>
                </a:solidFill>
                <a:latin typeface="+mn-lt"/>
                <a:ea typeface="+mn-ea"/>
                <a:cs typeface="+mn-cs"/>
              </a:defRPr>
            </a:pPr>
            <a:r>
              <a:rPr kumimoji="0" lang="ja-JP" altLang="en-US" sz="1600" b="1" i="0" u="none" strike="noStrike" kern="1200" spc="0" baseline="0">
                <a:solidFill>
                  <a:schemeClr val="tx1">
                    <a:lumMod val="65000"/>
                    <a:lumOff val="35000"/>
                  </a:schemeClr>
                </a:solidFill>
                <a:latin typeface="+mn-lt"/>
                <a:ea typeface="+mn-ea"/>
                <a:cs typeface="+mn-cs"/>
              </a:rPr>
              <a:t>世</a:t>
            </a:r>
            <a:r>
              <a:rPr kumimoji="0" lang="ja-JP" altLang="en-US" sz="1600" b="1" i="0" u="none" strike="noStrike" kern="1200" spc="0" baseline="0">
                <a:solidFill>
                  <a:schemeClr val="tx1">
                    <a:lumMod val="65000"/>
                    <a:lumOff val="35000"/>
                  </a:schemeClr>
                </a:solidFill>
                <a:latin typeface="+mn-lt"/>
                <a:ea typeface="+mn-ea"/>
                <a:cs typeface="+mn-cs"/>
              </a:rPr>
              <a:t>代</a:t>
            </a:r>
            <a:r>
              <a:rPr kumimoji="0" lang="ja-JP" altLang="en-US" sz="1600" b="1" i="0" u="none" strike="noStrike" kern="1200" spc="0" baseline="0">
                <a:solidFill>
                  <a:schemeClr val="tx1">
                    <a:lumMod val="65000"/>
                    <a:lumOff val="35000"/>
                  </a:schemeClr>
                </a:solidFill>
                <a:latin typeface="+mn-lt"/>
                <a:ea typeface="+mn-ea"/>
                <a:cs typeface="+mn-cs"/>
              </a:rPr>
              <a:t>別交通事故死者</a:t>
            </a:r>
            <a:r>
              <a:rPr kumimoji="0" lang="ja-JP" altLang="en-US" sz="1600" b="1" i="0" u="none" strike="noStrike" kern="1200" spc="0" baseline="0">
                <a:solidFill>
                  <a:schemeClr val="tx1">
                    <a:lumMod val="65000"/>
                    <a:lumOff val="35000"/>
                  </a:schemeClr>
                </a:solidFill>
                <a:latin typeface="+mn-lt"/>
                <a:ea typeface="+mn-ea"/>
                <a:cs typeface="+mn-cs"/>
              </a:rPr>
              <a:t>数</a:t>
            </a:r>
            <a:endParaRPr kumimoji="0" lang="ja-JP" altLang="en-US" sz="1600" b="0" i="0" u="none" strike="noStrike" kern="1200" spc="0" baseline="0">
              <a:solidFill>
                <a:schemeClr val="tx1">
                  <a:lumMod val="65000"/>
                  <a:lumOff val="35000"/>
                </a:schemeClr>
              </a:solidFill>
              <a:latin typeface="+mn-lt"/>
              <a:ea typeface="+mn-ea"/>
              <a:cs typeface="+mn-cs"/>
            </a:endParaRPr>
          </a:p>
        </c:rich>
      </c:tx>
      <c:layout>
        <c:manualLayout>
          <c:xMode val="edge"/>
          <c:yMode val="edge"/>
          <c:x val="3.543312982662826e-002"/>
          <c:y val="0.72314044763362717"/>
        </c:manualLayout>
      </c:layout>
      <c:overlay val="0"/>
      <c:spPr>
        <a:noFill/>
        <a:ln>
          <a:noFill/>
        </a:ln>
        <a:effectLst/>
      </c:spPr>
    </c:title>
    <c:autoTitleDeleted val="0"/>
    <c:plotArea>
      <c:layout/>
      <c:pieChart>
        <c:varyColors val="1"/>
        <c:dLbls>
          <c:spPr>
            <a:noFill/>
            <a:ln>
              <a:noFill/>
            </a:ln>
            <a:effectLst/>
          </c:spPr>
          <c:txPr>
            <a:bodyPr rot="0" spcFirstLastPara="1" vertOverflow="ellipsis" horzOverflow="overflow" wrap="square" anchor="ctr" anchorCtr="1">
              <a:spAutoFit/>
            </a:bodyPr>
            <a:lstStyle/>
            <a:p>
              <a:pPr algn="ctr" rtl="0">
                <a:defRPr lang="ja-JP" altLang="en-US" sz="1197" kern="1200">
                  <a:solidFill>
                    <a:schemeClr val="tx1">
                      <a:lumMod val="75000"/>
                      <a:lumOff val="25000"/>
                    </a:schemeClr>
                  </a:solidFill>
                  <a:latin typeface="+mn-lt"/>
                  <a:ea typeface="+mn-ea"/>
                  <a:cs typeface="+mn-cs"/>
                </a:defRPr>
              </a:pPr>
              <a:endParaRPr lang="ja-JP" altLang="en-US" sz="1197" kern="1200">
                <a:solidFill>
                  <a:schemeClr val="tx1">
                    <a:lumMod val="75000"/>
                    <a:lumOff val="25000"/>
                  </a:schemeClr>
                </a:solidFill>
                <a:latin typeface="+mn-lt"/>
                <a:ea typeface="+mn-ea"/>
                <a:cs typeface="+mn-cs"/>
              </a:endParaRPr>
            </a:p>
          </c:txPr>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horzOverflow="overflow" wrap="square" anchor="ctr" anchorCtr="1"/>
        <a:lstStyle/>
        <a:p>
          <a:pPr algn="l" rtl="0">
            <a:defRPr lang="ja-JP" altLang="en-US" sz="1197" kern="1200">
              <a:solidFill>
                <a:schemeClr val="tx1">
                  <a:lumMod val="65000"/>
                  <a:lumOff val="35000"/>
                </a:schemeClr>
              </a:solidFill>
              <a:latin typeface="+mn-lt"/>
              <a:ea typeface="+mn-ea"/>
              <a:cs typeface="+mn-cs"/>
            </a:defRPr>
          </a:pPr>
          <a:endParaRPr lang="ja-JP" altLang="en-US" sz="1197" kern="1200">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vertOverflow="overflow" horzOverflow="overflow" anchor="ctr" anchorCtr="1"/>
    <a:lstStyle/>
    <a:p>
      <a:pPr algn="ctr" rtl="0">
        <a:defRPr lang="ja-JP" altLang="en-US" sz="1000"/>
      </a:pPr>
      <a:endParaRPr lang="ja-JP" altLang="en-US"/>
    </a:p>
  </c:txPr>
  <c:externalData r:id="rId1">
    <c:autoUpdate val="0"/>
  </c:externalData>
  <c:extLst>
    <c:ext xmlns:c14="http://schemas.microsoft.com/office/drawing/2007/8/2/chart" uri="{781A3756-C4B2-4CAC-9D66-4F8BD8637D16}"/>
  </c:extLst>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7" name="四角形 9"/>
          <p:cNvSpPr>
            <a:spLocks noGrp="1" noRot="1" noChangeAspect="1"/>
          </p:cNvSpPr>
          <p:nvPr>
            <p:ph type="sldImg" idx="2"/>
          </p:nvPr>
        </p:nvSpPr>
        <p:spPr>
          <a:prstGeom prst="rect">
            <a:avLst/>
          </a:prstGeom>
        </p:spPr>
        <p:txBody>
          <a:bodyPr/>
          <a:p>
            <a:endParaRPr kumimoji="1" lang="ja-JP" altLang="en-US"/>
          </a:p>
        </p:txBody>
      </p:sp>
      <p:sp>
        <p:nvSpPr>
          <p:cNvPr id="1118" name="四角形 10"/>
          <p:cNvSpPr>
            <a:spLocks noGrp="1"/>
          </p:cNvSpPr>
          <p:nvPr>
            <p:ph type="body" sz="quarter" idx="3"/>
          </p:nvPr>
        </p:nvSpPr>
        <p:spPr>
          <a:prstGeom prst="rect">
            <a:avLst/>
          </a:prstGeom>
        </p:spPr>
        <p:txBody>
          <a:bodyPr/>
          <a:p>
            <a:endParaRPr kumimoji="1" lang="ja-JP" altLang="en-US"/>
          </a:p>
        </p:txBody>
      </p:sp>
      <p:sp>
        <p:nvSpPr>
          <p:cNvPr id="1119"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3" name="サブタイトル 2"/>
          <p:cNvSpPr>
            <a:spLocks noGrp="1"/>
          </p:cNvSpPr>
          <p:nvPr>
            <p:ph type="subTitle" idx="1"/>
          </p:nvPr>
        </p:nvSpPr>
        <p:spPr>
          <a:xfrm>
            <a:off x="1375556" y="2571750"/>
            <a:ext cx="6400800" cy="1641522"/>
          </a:xfrm>
        </p:spPr>
        <p:txBody>
          <a:bodyPr anchor="ctr"/>
          <a:lstStyle>
            <a:lvl1pPr marL="0" indent="0" algn="ctr">
              <a:buNone/>
              <a:defRPr>
                <a:solidFill>
                  <a:schemeClr val="accent1">
                    <a:lumMod val="50000"/>
                  </a:schemeClr>
                </a:solidFill>
                <a:effectLst>
                  <a:glow rad="38100">
                    <a:schemeClr val="tx2">
                      <a:lumMod val="20000"/>
                      <a:lumOff val="80000"/>
                      <a:alpha val="60000"/>
                    </a:schemeClr>
                  </a:glo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4" name="日付プレースホルダー 3"/>
          <p:cNvSpPr>
            <a:spLocks noGrp="1"/>
          </p:cNvSpPr>
          <p:nvPr>
            <p:ph type="dt" sz="half" idx="10"/>
          </p:nvPr>
        </p:nvSpPr>
        <p:spPr/>
        <p:txBody>
          <a:bodyPr/>
          <a:lstStyle/>
          <a:p>
            <a:fld id="{A811701A-F0C0-4BDD-8FC9-E6F3F6E44F13}" type="datetime1">
              <a:rPr kumimoji="1" lang="ja-JP" altLang="en-US" smtClean="0"/>
              <a:t>2023/3/7</a:t>
            </a:fld>
            <a:endParaRPr kumimoji="1" lang="ja-JP" altLang="en-US"/>
          </a:p>
        </p:txBody>
      </p:sp>
      <p:sp>
        <p:nvSpPr>
          <p:cNvPr id="1035" name="フッター プレースホルダー 4"/>
          <p:cNvSpPr>
            <a:spLocks noGrp="1"/>
          </p:cNvSpPr>
          <p:nvPr>
            <p:ph type="ftr" sz="quarter" idx="11"/>
          </p:nvPr>
        </p:nvSpPr>
        <p:spPr/>
        <p:txBody>
          <a:bodyPr/>
          <a:lstStyle/>
          <a:p>
            <a:endParaRPr kumimoji="1" lang="ja-JP" altLang="en-US"/>
          </a:p>
        </p:txBody>
      </p:sp>
      <p:sp>
        <p:nvSpPr>
          <p:cNvPr id="1036" name="スライド番号プレースホルダー 5"/>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
        <p:nvSpPr>
          <p:cNvPr id="1037" name="タイトル 8"/>
          <p:cNvSpPr>
            <a:spLocks noGrp="1"/>
          </p:cNvSpPr>
          <p:nvPr>
            <p:ph type="title"/>
          </p:nvPr>
        </p:nvSpPr>
        <p:spPr>
          <a:xfrm>
            <a:off x="468000" y="1512000"/>
            <a:ext cx="8208000" cy="900000"/>
          </a:xfrm>
        </p:spPr>
        <p:txBody>
          <a:bodyPr/>
          <a:lstStyle>
            <a:lvl1pPr>
              <a:defRPr>
                <a:effectLst>
                  <a:glow rad="50800">
                    <a:schemeClr val="tx2">
                      <a:lumMod val="20000"/>
                      <a:lumOff val="80000"/>
                      <a:alpha val="50000"/>
                    </a:schemeClr>
                  </a:glow>
                  <a:reflection blurRad="6350" stA="34000" dist="50800" dir="5400000" sy="-100000" algn="bl" rotWithShape="0"/>
                </a:effectLst>
              </a:defRPr>
            </a:lvl1pPr>
          </a:lstStyle>
          <a:p>
            <a:r>
              <a:rPr kumimoji="1" lang="ja-JP" altLang="en-US" smtClean="0"/>
              <a:t>マスター タイトルの書式設定</a:t>
            </a:r>
            <a:endParaRPr kumimoji="1" lang="ja-JP"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90"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91" name="縦書きテキスト プレースホルダー 2"/>
          <p:cNvSpPr>
            <a:spLocks noGrp="1"/>
          </p:cNvSpPr>
          <p:nvPr>
            <p:ph type="body" orient="vert" idx="1"/>
          </p:nvPr>
        </p:nvSpPr>
        <p:spPr/>
        <p:txBody>
          <a:bodyPr vert="eaVert"/>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2" name="日付プレースホルダー 3"/>
          <p:cNvSpPr>
            <a:spLocks noGrp="1"/>
          </p:cNvSpPr>
          <p:nvPr>
            <p:ph type="dt" sz="half" idx="10"/>
          </p:nvPr>
        </p:nvSpPr>
        <p:spPr/>
        <p:txBody>
          <a:bodyPr/>
          <a:lstStyle/>
          <a:p>
            <a:fld id="{2FDF74A3-88C6-4104-9D27-2666E0F6C99E}" type="datetime1">
              <a:rPr kumimoji="1" lang="ja-JP" altLang="en-US" smtClean="0"/>
              <a:t>2023/3/7</a:t>
            </a:fld>
            <a:endParaRPr kumimoji="1" lang="ja-JP" altLang="en-US"/>
          </a:p>
        </p:txBody>
      </p:sp>
      <p:sp>
        <p:nvSpPr>
          <p:cNvPr id="1093" name="フッター プレースホルダー 4"/>
          <p:cNvSpPr>
            <a:spLocks noGrp="1"/>
          </p:cNvSpPr>
          <p:nvPr>
            <p:ph type="ftr" sz="quarter" idx="11"/>
          </p:nvPr>
        </p:nvSpPr>
        <p:spPr/>
        <p:txBody>
          <a:bodyPr/>
          <a:lstStyle/>
          <a:p>
            <a:endParaRPr kumimoji="1" lang="ja-JP" altLang="en-US"/>
          </a:p>
        </p:txBody>
      </p:sp>
      <p:sp>
        <p:nvSpPr>
          <p:cNvPr id="1094" name="スライド番号プレースホルダー 5"/>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6" name="縦書きテキスト プレースホルダー 2"/>
          <p:cNvSpPr>
            <a:spLocks noGrp="1"/>
          </p:cNvSpPr>
          <p:nvPr>
            <p:ph type="body" orient="vert" idx="1"/>
          </p:nvPr>
        </p:nvSpPr>
        <p:spPr>
          <a:xfrm>
            <a:off x="457200" y="205979"/>
            <a:ext cx="6019800" cy="4388644"/>
          </a:xfrm>
        </p:spPr>
        <p:txBody>
          <a:bodyPr vert="eaVert"/>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7" name="日付プレースホルダー 3"/>
          <p:cNvSpPr>
            <a:spLocks noGrp="1"/>
          </p:cNvSpPr>
          <p:nvPr>
            <p:ph type="dt" sz="half" idx="10"/>
          </p:nvPr>
        </p:nvSpPr>
        <p:spPr/>
        <p:txBody>
          <a:bodyPr/>
          <a:lstStyle/>
          <a:p>
            <a:fld id="{EDBF680F-71EF-47FF-A094-DA621A35E1F5}" type="datetime1">
              <a:rPr kumimoji="1" lang="ja-JP" altLang="en-US" smtClean="0"/>
              <a:t>2023/3/7</a:t>
            </a:fld>
            <a:endParaRPr kumimoji="1" lang="ja-JP" altLang="en-US"/>
          </a:p>
        </p:txBody>
      </p:sp>
      <p:sp>
        <p:nvSpPr>
          <p:cNvPr id="1098" name="フッター プレースホルダー 4"/>
          <p:cNvSpPr>
            <a:spLocks noGrp="1"/>
          </p:cNvSpPr>
          <p:nvPr>
            <p:ph type="ftr" sz="quarter" idx="11"/>
          </p:nvPr>
        </p:nvSpPr>
        <p:spPr/>
        <p:txBody>
          <a:bodyPr/>
          <a:lstStyle/>
          <a:p>
            <a:endParaRPr kumimoji="1" lang="ja-JP" altLang="en-US"/>
          </a:p>
        </p:txBody>
      </p:sp>
      <p:sp>
        <p:nvSpPr>
          <p:cNvPr id="1099" name="スライド番号プレースホルダー 5"/>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
        <p:nvSpPr>
          <p:cNvPr id="1100" name="タイトル 8"/>
          <p:cNvSpPr>
            <a:spLocks noGrp="1"/>
          </p:cNvSpPr>
          <p:nvPr>
            <p:ph type="title"/>
          </p:nvPr>
        </p:nvSpPr>
        <p:spPr>
          <a:xfrm>
            <a:off x="6984268" y="205979"/>
            <a:ext cx="1702532" cy="4388644"/>
          </a:xfrm>
        </p:spPr>
        <p:txBody>
          <a:bodyPr vert="eaVert"/>
          <a:lstStyle>
            <a:lvl1pPr algn="l">
              <a:defRPr/>
            </a:lvl1pPr>
          </a:lstStyle>
          <a:p>
            <a:r>
              <a:rPr kumimoji="1" lang="ja-JP" altLang="en-US" smtClean="0"/>
              <a:t>マスター タイトルの書式設定</a:t>
            </a:r>
            <a:endParaRPr kumimoji="1" lang="ja-JP"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40" name="コンテンツ プレースホルダー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41" name="日付プレースホルダー 3"/>
          <p:cNvSpPr>
            <a:spLocks noGrp="1"/>
          </p:cNvSpPr>
          <p:nvPr>
            <p:ph type="dt" sz="half" idx="10"/>
          </p:nvPr>
        </p:nvSpPr>
        <p:spPr/>
        <p:txBody>
          <a:bodyPr/>
          <a:lstStyle/>
          <a:p>
            <a:fld id="{4A116D94-F86E-42CC-B883-1A2D3138FBE8}" type="datetime1">
              <a:rPr kumimoji="1" lang="ja-JP" altLang="en-US" smtClean="0"/>
              <a:t>2023/3/7</a:t>
            </a:fld>
            <a:endParaRPr kumimoji="1" lang="ja-JP" altLang="en-US"/>
          </a:p>
        </p:txBody>
      </p:sp>
      <p:sp>
        <p:nvSpPr>
          <p:cNvPr id="1042" name="フッター プレースホルダー 4"/>
          <p:cNvSpPr>
            <a:spLocks noGrp="1"/>
          </p:cNvSpPr>
          <p:nvPr>
            <p:ph type="ftr" sz="quarter" idx="11"/>
          </p:nvPr>
        </p:nvSpPr>
        <p:spPr/>
        <p:txBody>
          <a:bodyPr/>
          <a:lstStyle/>
          <a:p>
            <a:endParaRPr kumimoji="1" lang="ja-JP" altLang="en-US"/>
          </a:p>
        </p:txBody>
      </p:sp>
      <p:sp>
        <p:nvSpPr>
          <p:cNvPr id="1043" name="スライド番号プレースホルダー 5"/>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5" name="タイトル 1"/>
          <p:cNvSpPr>
            <a:spLocks noGrp="1"/>
          </p:cNvSpPr>
          <p:nvPr>
            <p:ph type="title"/>
          </p:nvPr>
        </p:nvSpPr>
        <p:spPr>
          <a:xfrm>
            <a:off x="468000" y="1512000"/>
            <a:ext cx="8218800" cy="900000"/>
          </a:xfrm>
        </p:spPr>
        <p:txBody>
          <a:bodyPr anchor="b">
            <a:normAutofit/>
          </a:bodyPr>
          <a:lstStyle>
            <a:lvl1pPr algn="ctr" defTabSz="914400" rtl="0" eaLnBrk="1" latinLnBrk="0" hangingPunct="1">
              <a:spcBef>
                <a:spcPct val="0"/>
              </a:spcBef>
              <a:buNone/>
              <a:defRPr kumimoji="1" lang="ja-JP" altLang="en-US" sz="4800" b="1" kern="1200" dirty="0">
                <a:gradFill flip="none" rotWithShape="1">
                  <a:gsLst>
                    <a:gs pos="0">
                      <a:schemeClr val="accent4">
                        <a:lumMod val="50000"/>
                      </a:schemeClr>
                    </a:gs>
                    <a:gs pos="100000">
                      <a:schemeClr val="accent4"/>
                    </a:gs>
                  </a:gsLst>
                  <a:lin ang="16200000" scaled="1"/>
                  <a:tileRect/>
                </a:gradFill>
                <a:effectLst>
                  <a:glow rad="50800">
                    <a:schemeClr val="bg1">
                      <a:alpha val="50000"/>
                    </a:schemeClr>
                  </a:glow>
                  <a:reflection blurRad="6350" stA="34000" dist="50800" dir="5400000" sy="-100000" algn="bl" rotWithShape="0"/>
                </a:effectLst>
                <a:latin typeface="+mj-lt"/>
                <a:ea typeface="+mj-ea"/>
                <a:cs typeface="+mj-cs"/>
              </a:defRPr>
            </a:lvl1pPr>
          </a:lstStyle>
          <a:p>
            <a:r>
              <a:rPr kumimoji="1" lang="ja-JP" altLang="en-US" smtClean="0"/>
              <a:t>マスター タイトルの書式設定</a:t>
            </a:r>
            <a:endParaRPr kumimoji="1" lang="ja-JP" altLang="en-US" dirty="0"/>
          </a:p>
        </p:txBody>
      </p:sp>
      <p:sp>
        <p:nvSpPr>
          <p:cNvPr id="1046" name="テキスト プレースホルダー 2"/>
          <p:cNvSpPr>
            <a:spLocks noGrp="1"/>
          </p:cNvSpPr>
          <p:nvPr>
            <p:ph type="body" idx="1"/>
          </p:nvPr>
        </p:nvSpPr>
        <p:spPr>
          <a:xfrm>
            <a:off x="1367644" y="2571750"/>
            <a:ext cx="6337722" cy="1651855"/>
          </a:xfrm>
        </p:spPr>
        <p:txBody>
          <a:bodyPr anchor="ctr">
            <a:normAutofit/>
          </a:bodyPr>
          <a:lstStyle>
            <a:lvl1pPr marL="0" indent="0" algn="ctr">
              <a:buNone/>
              <a:defRPr kumimoji="1" lang="ja-JP" altLang="en-US" sz="2400" kern="1200" dirty="0" smtClean="0">
                <a:solidFill>
                  <a:schemeClr val="accent1">
                    <a:lumMod val="50000"/>
                  </a:schemeClr>
                </a:solidFill>
                <a:effectLst>
                  <a:glow rad="38100">
                    <a:schemeClr val="bg1">
                      <a:alpha val="60000"/>
                    </a:schemeClr>
                  </a:glo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7" name="日付プレースホルダー 3"/>
          <p:cNvSpPr>
            <a:spLocks noGrp="1"/>
          </p:cNvSpPr>
          <p:nvPr>
            <p:ph type="dt" sz="half" idx="10"/>
          </p:nvPr>
        </p:nvSpPr>
        <p:spPr/>
        <p:txBody>
          <a:bodyPr/>
          <a:lstStyle/>
          <a:p>
            <a:fld id="{BEA2E5B4-932F-43A2-B34D-4AA0AA130EEB}" type="datetime1">
              <a:rPr kumimoji="1" lang="ja-JP" altLang="en-US" smtClean="0"/>
              <a:t>2023/3/7</a:t>
            </a:fld>
            <a:endParaRPr kumimoji="1" lang="ja-JP" altLang="en-US"/>
          </a:p>
        </p:txBody>
      </p:sp>
      <p:sp>
        <p:nvSpPr>
          <p:cNvPr id="1048" name="フッター プレースホルダー 4"/>
          <p:cNvSpPr>
            <a:spLocks noGrp="1"/>
          </p:cNvSpPr>
          <p:nvPr>
            <p:ph type="ftr" sz="quarter" idx="11"/>
          </p:nvPr>
        </p:nvSpPr>
        <p:spPr/>
        <p:txBody>
          <a:bodyPr/>
          <a:lstStyle/>
          <a:p>
            <a:endParaRPr kumimoji="1" lang="ja-JP" altLang="en-US"/>
          </a:p>
        </p:txBody>
      </p:sp>
      <p:sp>
        <p:nvSpPr>
          <p:cNvPr id="1049" name="スライド番号プレースホルダー 5"/>
          <p:cNvSpPr>
            <a:spLocks noGrp="1"/>
          </p:cNvSpPr>
          <p:nvPr>
            <p:ph type="sldNum" sz="quarter" idx="12"/>
          </p:nvPr>
        </p:nvSpPr>
        <p:spPr/>
        <p:txBody>
          <a:bodyPr/>
          <a:lstStyle/>
          <a:p>
            <a:fld id="{5A64193B-3A30-410F-9CD8-6EE712D66964}" type="slidenum">
              <a:rPr kumimoji="1" lang="ja-JP" altLang="en-US" smtClean="0"/>
              <a:t>‹#›</a:t>
            </a:fld>
            <a:endParaRPr kumimoji="1" lang="ja-JP" alt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51"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2" name="コンテンツ プレースホルダー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3" name="コンテンツ プレースホルダー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4" name="日付プレースホルダー 4"/>
          <p:cNvSpPr>
            <a:spLocks noGrp="1"/>
          </p:cNvSpPr>
          <p:nvPr>
            <p:ph type="dt" sz="half" idx="10"/>
          </p:nvPr>
        </p:nvSpPr>
        <p:spPr/>
        <p:txBody>
          <a:bodyPr/>
          <a:lstStyle/>
          <a:p>
            <a:fld id="{ED540B01-E398-4C23-9274-21B904D1E201}" type="datetime1">
              <a:rPr kumimoji="1" lang="ja-JP" altLang="en-US" smtClean="0"/>
              <a:t>2023/3/7</a:t>
            </a:fld>
            <a:endParaRPr kumimoji="1" lang="ja-JP" altLang="en-US"/>
          </a:p>
        </p:txBody>
      </p:sp>
      <p:sp>
        <p:nvSpPr>
          <p:cNvPr id="1055" name="フッター プレースホルダー 5"/>
          <p:cNvSpPr>
            <a:spLocks noGrp="1"/>
          </p:cNvSpPr>
          <p:nvPr>
            <p:ph type="ftr" sz="quarter" idx="11"/>
          </p:nvPr>
        </p:nvSpPr>
        <p:spPr/>
        <p:txBody>
          <a:bodyPr/>
          <a:lstStyle/>
          <a:p>
            <a:endParaRPr kumimoji="1" lang="ja-JP" altLang="en-US"/>
          </a:p>
        </p:txBody>
      </p:sp>
      <p:sp>
        <p:nvSpPr>
          <p:cNvPr id="1056" name="スライド番号プレースホルダー 6"/>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8"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9" name="テキスト プレースホルダー 2"/>
          <p:cNvSpPr>
            <a:spLocks noGrp="1"/>
          </p:cNvSpPr>
          <p:nvPr>
            <p:ph type="body" idx="1"/>
          </p:nvPr>
        </p:nvSpPr>
        <p:spPr>
          <a:xfrm>
            <a:off x="457200" y="1151335"/>
            <a:ext cx="4040188" cy="479822"/>
          </a:xfrm>
        </p:spPr>
        <p:txBody>
          <a:bodyPr anchor="b">
            <a:noAutofit/>
          </a:bodyPr>
          <a:lstStyle>
            <a:lvl1pPr marL="0" indent="0" algn="l" defTabSz="914400" rtl="0" eaLnBrk="1" latinLnBrk="0" hangingPunct="1">
              <a:spcBef>
                <a:spcPct val="20000"/>
              </a:spcBef>
              <a:buFont typeface="Wingdings" panose="05000000000000000000" pitchFamily="2" charset="2"/>
              <a:buNone/>
              <a:defRPr kumimoji="1" lang="ja-JP" altLang="en-US" sz="2400" kern="1200" dirty="0" smtClean="0">
                <a:solidFill>
                  <a:schemeClr val="accent1">
                    <a:lumMod val="50000"/>
                  </a:schemeClr>
                </a:solidFill>
                <a:effectLst>
                  <a:glow rad="38100">
                    <a:schemeClr val="bg1">
                      <a:alpha val="60000"/>
                    </a:schemeClr>
                  </a:glo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3"/>
          <p:cNvSpPr>
            <a:spLocks noGrp="1"/>
          </p:cNvSpPr>
          <p:nvPr>
            <p:ph sz="half" idx="2"/>
          </p:nvPr>
        </p:nvSpPr>
        <p:spPr>
          <a:xfrm>
            <a:off x="457200" y="1631156"/>
            <a:ext cx="4040188" cy="2963466"/>
          </a:xfrm>
        </p:spPr>
        <p:txBody>
          <a:bodyPr/>
          <a:lstStyle>
            <a:lvl1pPr>
              <a:defRPr sz="2400">
                <a:solidFill>
                  <a:schemeClr val="accent1">
                    <a:lumMod val="50000"/>
                  </a:schemeClr>
                </a:solidFill>
              </a:defRPr>
            </a:lvl1pPr>
            <a:lvl2pPr>
              <a:defRPr sz="2000">
                <a:solidFill>
                  <a:schemeClr val="accent1">
                    <a:lumMod val="50000"/>
                  </a:schemeClr>
                </a:solidFill>
              </a:defRPr>
            </a:lvl2pPr>
            <a:lvl3pPr>
              <a:defRPr sz="18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テキスト プレースホルダー 4"/>
          <p:cNvSpPr>
            <a:spLocks noGrp="1"/>
          </p:cNvSpPr>
          <p:nvPr>
            <p:ph type="body" sz="quarter" idx="3"/>
          </p:nvPr>
        </p:nvSpPr>
        <p:spPr>
          <a:xfrm>
            <a:off x="4645026" y="1151335"/>
            <a:ext cx="4041775" cy="479822"/>
          </a:xfrm>
        </p:spPr>
        <p:txBody>
          <a:bodyPr anchor="b">
            <a:normAutofit/>
          </a:bodyPr>
          <a:lstStyle>
            <a:lvl1pPr marL="0" indent="0" algn="l">
              <a:buNone/>
              <a:defRPr kumimoji="1" lang="ja-JP" altLang="en-US" sz="2400" kern="1200" dirty="0" smtClean="0">
                <a:solidFill>
                  <a:schemeClr val="accent1">
                    <a:lumMod val="50000"/>
                  </a:schemeClr>
                </a:solidFill>
                <a:effectLst>
                  <a:glow rad="38100">
                    <a:schemeClr val="bg1">
                      <a:alpha val="60000"/>
                    </a:schemeClr>
                  </a:glo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Wingdings" panose="05000000000000000000" pitchFamily="2" charset="2"/>
              <a:buNone/>
            </a:pPr>
            <a:r>
              <a:rPr kumimoji="1" lang="ja-JP" altLang="en-US" smtClean="0"/>
              <a:t>マスター テキストの書式設定</a:t>
            </a:r>
          </a:p>
        </p:txBody>
      </p:sp>
      <p:sp>
        <p:nvSpPr>
          <p:cNvPr id="1062" name="コンテンツ プレースホルダー 5"/>
          <p:cNvSpPr>
            <a:spLocks noGrp="1"/>
          </p:cNvSpPr>
          <p:nvPr>
            <p:ph sz="quarter" idx="4"/>
          </p:nvPr>
        </p:nvSpPr>
        <p:spPr>
          <a:xfrm>
            <a:off x="4645026" y="1631156"/>
            <a:ext cx="4041775" cy="2963466"/>
          </a:xfrm>
        </p:spPr>
        <p:txBody>
          <a:bodyPr/>
          <a:lstStyle>
            <a:lvl1pPr>
              <a:defRPr sz="2400">
                <a:solidFill>
                  <a:schemeClr val="accent1">
                    <a:lumMod val="50000"/>
                  </a:schemeClr>
                </a:solidFill>
              </a:defRPr>
            </a:lvl1pPr>
            <a:lvl2pPr>
              <a:defRPr sz="2000">
                <a:solidFill>
                  <a:schemeClr val="accent1">
                    <a:lumMod val="50000"/>
                  </a:schemeClr>
                </a:solidFill>
              </a:defRPr>
            </a:lvl2pPr>
            <a:lvl3pPr>
              <a:defRPr sz="18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3" name="日付プレースホルダー 6"/>
          <p:cNvSpPr>
            <a:spLocks noGrp="1"/>
          </p:cNvSpPr>
          <p:nvPr>
            <p:ph type="dt" sz="half" idx="10"/>
          </p:nvPr>
        </p:nvSpPr>
        <p:spPr/>
        <p:txBody>
          <a:bodyPr/>
          <a:lstStyle/>
          <a:p>
            <a:fld id="{7EB9A3AC-5C8A-4560-B919-91CDB66FD1C4}" type="datetime1">
              <a:rPr kumimoji="1" lang="ja-JP" altLang="en-US" smtClean="0"/>
              <a:t>2023/3/7</a:t>
            </a:fld>
            <a:endParaRPr kumimoji="1" lang="ja-JP" altLang="en-US"/>
          </a:p>
        </p:txBody>
      </p:sp>
      <p:sp>
        <p:nvSpPr>
          <p:cNvPr id="1064" name="フッター プレースホルダー 7"/>
          <p:cNvSpPr>
            <a:spLocks noGrp="1"/>
          </p:cNvSpPr>
          <p:nvPr>
            <p:ph type="ftr" sz="quarter" idx="11"/>
          </p:nvPr>
        </p:nvSpPr>
        <p:spPr/>
        <p:txBody>
          <a:bodyPr/>
          <a:lstStyle/>
          <a:p>
            <a:endParaRPr kumimoji="1" lang="ja-JP" altLang="en-US"/>
          </a:p>
        </p:txBody>
      </p:sp>
      <p:sp>
        <p:nvSpPr>
          <p:cNvPr id="1065" name="スライド番号プレースホルダー 8"/>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7" name="タイトル 1"/>
          <p:cNvSpPr>
            <a:spLocks noGrp="1"/>
          </p:cNvSpPr>
          <p:nvPr>
            <p:ph type="title"/>
          </p:nvPr>
        </p:nvSpPr>
        <p:spPr>
          <a:xfrm>
            <a:off x="455712" y="2031690"/>
            <a:ext cx="8229600" cy="857250"/>
          </a:xfrm>
        </p:spPr>
        <p:txBody>
          <a:bodyPr>
            <a:normAutofit/>
          </a:bodyPr>
          <a:lstStyle>
            <a:lvl1pPr algn="ctr" defTabSz="914400" rtl="0" eaLnBrk="1" latinLnBrk="0" hangingPunct="1">
              <a:spcBef>
                <a:spcPct val="0"/>
              </a:spcBef>
              <a:buNone/>
              <a:defRPr kumimoji="1" lang="ja-JP" altLang="en-US" sz="4800" b="1" kern="1200" dirty="0">
                <a:gradFill flip="none" rotWithShape="1">
                  <a:gsLst>
                    <a:gs pos="0">
                      <a:schemeClr val="accent4">
                        <a:lumMod val="50000"/>
                      </a:schemeClr>
                    </a:gs>
                    <a:gs pos="100000">
                      <a:schemeClr val="accent4"/>
                    </a:gs>
                  </a:gsLst>
                  <a:lin ang="16200000" scaled="1"/>
                  <a:tileRect/>
                </a:gradFill>
                <a:effectLst>
                  <a:glow rad="50800">
                    <a:schemeClr val="tx2">
                      <a:lumMod val="20000"/>
                      <a:lumOff val="80000"/>
                      <a:alpha val="50000"/>
                    </a:schemeClr>
                  </a:glow>
                  <a:reflection blurRad="6350" stA="34000" dist="50800" dir="5400000" sy="-100000" algn="bl" rotWithShape="0"/>
                </a:effectLst>
                <a:latin typeface="+mj-lt"/>
                <a:ea typeface="+mj-ea"/>
                <a:cs typeface="+mj-cs"/>
              </a:defRPr>
            </a:lvl1pPr>
          </a:lstStyle>
          <a:p>
            <a:r>
              <a:rPr kumimoji="1" lang="ja-JP" altLang="en-US" smtClean="0"/>
              <a:t>マスター タイトルの書式設定</a:t>
            </a:r>
            <a:endParaRPr kumimoji="1" lang="ja-JP" altLang="en-US" dirty="0"/>
          </a:p>
        </p:txBody>
      </p:sp>
      <p:sp>
        <p:nvSpPr>
          <p:cNvPr id="1068" name="日付プレースホルダー 2"/>
          <p:cNvSpPr>
            <a:spLocks noGrp="1"/>
          </p:cNvSpPr>
          <p:nvPr>
            <p:ph type="dt" sz="half" idx="10"/>
          </p:nvPr>
        </p:nvSpPr>
        <p:spPr/>
        <p:txBody>
          <a:bodyPr/>
          <a:lstStyle/>
          <a:p>
            <a:fld id="{CCB576BF-1564-40B1-ADD1-B3F57B044422}" type="datetime1">
              <a:rPr kumimoji="1" lang="ja-JP" altLang="en-US" smtClean="0"/>
              <a:t>2023/3/7</a:t>
            </a:fld>
            <a:endParaRPr kumimoji="1" lang="ja-JP" altLang="en-US"/>
          </a:p>
        </p:txBody>
      </p:sp>
      <p:sp>
        <p:nvSpPr>
          <p:cNvPr id="1069" name="フッター プレースホルダー 3"/>
          <p:cNvSpPr>
            <a:spLocks noGrp="1"/>
          </p:cNvSpPr>
          <p:nvPr>
            <p:ph type="ftr" sz="quarter" idx="11"/>
          </p:nvPr>
        </p:nvSpPr>
        <p:spPr/>
        <p:txBody>
          <a:bodyPr/>
          <a:lstStyle/>
          <a:p>
            <a:endParaRPr kumimoji="1" lang="ja-JP" altLang="en-US"/>
          </a:p>
        </p:txBody>
      </p:sp>
      <p:sp>
        <p:nvSpPr>
          <p:cNvPr id="1070" name="スライド番号プレースホルダー 4"/>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2" name="日付プレースホルダー 1"/>
          <p:cNvSpPr>
            <a:spLocks noGrp="1"/>
          </p:cNvSpPr>
          <p:nvPr>
            <p:ph type="dt" sz="half" idx="10"/>
          </p:nvPr>
        </p:nvSpPr>
        <p:spPr/>
        <p:txBody>
          <a:bodyPr/>
          <a:lstStyle/>
          <a:p>
            <a:fld id="{96CCFDA2-0A53-4958-B4DD-0A4275A37168}" type="datetime1">
              <a:rPr kumimoji="1" lang="ja-JP" altLang="en-US" smtClean="0"/>
              <a:t>2023/3/7</a:t>
            </a:fld>
            <a:endParaRPr kumimoji="1" lang="ja-JP" altLang="en-US"/>
          </a:p>
        </p:txBody>
      </p:sp>
      <p:sp>
        <p:nvSpPr>
          <p:cNvPr id="1073" name="フッター プレースホルダー 2"/>
          <p:cNvSpPr>
            <a:spLocks noGrp="1"/>
          </p:cNvSpPr>
          <p:nvPr>
            <p:ph type="ftr" sz="quarter" idx="11"/>
          </p:nvPr>
        </p:nvSpPr>
        <p:spPr/>
        <p:txBody>
          <a:bodyPr/>
          <a:lstStyle/>
          <a:p>
            <a:endParaRPr kumimoji="1" lang="ja-JP" altLang="en-US"/>
          </a:p>
        </p:txBody>
      </p:sp>
      <p:sp>
        <p:nvSpPr>
          <p:cNvPr id="1074" name="スライド番号プレースホルダー 3"/>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6" name="タイトル 1"/>
          <p:cNvSpPr>
            <a:spLocks noGrp="1"/>
          </p:cNvSpPr>
          <p:nvPr>
            <p:ph type="title"/>
          </p:nvPr>
        </p:nvSpPr>
        <p:spPr>
          <a:xfrm>
            <a:off x="457201" y="204787"/>
            <a:ext cx="4618855" cy="746783"/>
          </a:xfrm>
        </p:spPr>
        <p:txBody>
          <a:bodyPr anchor="ctr">
            <a:normAutofit/>
          </a:bodyPr>
          <a:lstStyle>
            <a:lvl1pPr algn="l">
              <a:defRPr sz="2800" b="1"/>
            </a:lvl1pPr>
          </a:lstStyle>
          <a:p>
            <a:r>
              <a:rPr kumimoji="1" lang="ja-JP" altLang="en-US" smtClean="0"/>
              <a:t>マスター タイトルの書式設定</a:t>
            </a:r>
            <a:endParaRPr kumimoji="1" lang="ja-JP" altLang="en-US" dirty="0"/>
          </a:p>
        </p:txBody>
      </p:sp>
      <p:sp>
        <p:nvSpPr>
          <p:cNvPr id="1077" name="コンテンツ プレースホルダー 2"/>
          <p:cNvSpPr>
            <a:spLocks noGrp="1"/>
          </p:cNvSpPr>
          <p:nvPr>
            <p:ph idx="1"/>
          </p:nvPr>
        </p:nvSpPr>
        <p:spPr>
          <a:xfrm>
            <a:off x="457200" y="1131590"/>
            <a:ext cx="8229600" cy="3463033"/>
          </a:xfrm>
        </p:spPr>
        <p:txBody>
          <a:bodyPr/>
          <a:lstStyle>
            <a:lvl1pPr>
              <a:defRPr sz="3200">
                <a:solidFill>
                  <a:schemeClr val="accent4">
                    <a:lumMod val="75000"/>
                  </a:schemeClr>
                </a:solidFill>
              </a:defRPr>
            </a:lvl1pPr>
            <a:lvl2pPr>
              <a:defRPr sz="2800">
                <a:solidFill>
                  <a:schemeClr val="accent4">
                    <a:lumMod val="75000"/>
                  </a:schemeClr>
                </a:solidFill>
              </a:defRPr>
            </a:lvl2pPr>
            <a:lvl3pP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8" name="テキスト プレースホルダー 3"/>
          <p:cNvSpPr>
            <a:spLocks noGrp="1"/>
          </p:cNvSpPr>
          <p:nvPr>
            <p:ph type="body" sz="half" idx="2"/>
          </p:nvPr>
        </p:nvSpPr>
        <p:spPr>
          <a:xfrm>
            <a:off x="5292080" y="204787"/>
            <a:ext cx="3394720" cy="746783"/>
          </a:xfrm>
        </p:spPr>
        <p:txBody>
          <a:bodyPr anchor="ctr"/>
          <a:lstStyle>
            <a:lvl1pPr marL="0" indent="0" algn="ctr">
              <a:buNone/>
              <a:defRPr sz="1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9" name="日付プレースホルダー 4"/>
          <p:cNvSpPr>
            <a:spLocks noGrp="1"/>
          </p:cNvSpPr>
          <p:nvPr>
            <p:ph type="dt" sz="half" idx="10"/>
          </p:nvPr>
        </p:nvSpPr>
        <p:spPr/>
        <p:txBody>
          <a:bodyPr/>
          <a:lstStyle/>
          <a:p>
            <a:fld id="{63527106-2985-4ED8-8FE3-DBC0A70F5016}" type="datetime1">
              <a:rPr kumimoji="1" lang="ja-JP" altLang="en-US" smtClean="0"/>
              <a:t>2023/3/7</a:t>
            </a:fld>
            <a:endParaRPr kumimoji="1" lang="ja-JP" altLang="en-US"/>
          </a:p>
        </p:txBody>
      </p:sp>
      <p:sp>
        <p:nvSpPr>
          <p:cNvPr id="1080" name="フッター プレースホルダー 5"/>
          <p:cNvSpPr>
            <a:spLocks noGrp="1"/>
          </p:cNvSpPr>
          <p:nvPr>
            <p:ph type="ftr" sz="quarter" idx="11"/>
          </p:nvPr>
        </p:nvSpPr>
        <p:spPr/>
        <p:txBody>
          <a:bodyPr/>
          <a:lstStyle/>
          <a:p>
            <a:endParaRPr kumimoji="1" lang="ja-JP" altLang="en-US"/>
          </a:p>
        </p:txBody>
      </p:sp>
      <p:sp>
        <p:nvSpPr>
          <p:cNvPr id="1081" name="スライド番号プレースホルダー 6"/>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3" name="タイトル 1"/>
          <p:cNvSpPr>
            <a:spLocks noGrp="1"/>
          </p:cNvSpPr>
          <p:nvPr>
            <p:ph type="title"/>
          </p:nvPr>
        </p:nvSpPr>
        <p:spPr>
          <a:xfrm>
            <a:off x="1792288" y="3600450"/>
            <a:ext cx="5486400" cy="425054"/>
          </a:xfrm>
        </p:spPr>
        <p:txBody>
          <a:bodyPr anchor="ctr">
            <a:noAutofit/>
          </a:bodyPr>
          <a:lstStyle>
            <a:lvl1pPr algn="ctr">
              <a:defRPr sz="2400" b="1"/>
            </a:lvl1pPr>
          </a:lstStyle>
          <a:p>
            <a:r>
              <a:rPr kumimoji="1" lang="ja-JP" altLang="en-US" smtClean="0"/>
              <a:t>マスター タイトルの書式設定</a:t>
            </a:r>
            <a:endParaRPr kumimoji="1" lang="ja-JP" altLang="en-US" dirty="0"/>
          </a:p>
        </p:txBody>
      </p:sp>
      <p:sp>
        <p:nvSpPr>
          <p:cNvPr id="1084"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5" name="テキスト プレースホルダー 3"/>
          <p:cNvSpPr>
            <a:spLocks noGrp="1"/>
          </p:cNvSpPr>
          <p:nvPr>
            <p:ph type="body" sz="half" idx="2"/>
          </p:nvPr>
        </p:nvSpPr>
        <p:spPr>
          <a:xfrm>
            <a:off x="1792288" y="4025503"/>
            <a:ext cx="5486400" cy="603647"/>
          </a:xfrm>
        </p:spPr>
        <p:txBody>
          <a:bodyPr>
            <a:normAutofit/>
          </a:bodyPr>
          <a:lstStyle>
            <a:lvl1pPr marL="0" indent="0" algn="ctr">
              <a:buNone/>
              <a:defRPr sz="16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6" name="日付プレースホルダー 4"/>
          <p:cNvSpPr>
            <a:spLocks noGrp="1"/>
          </p:cNvSpPr>
          <p:nvPr>
            <p:ph type="dt" sz="half" idx="10"/>
          </p:nvPr>
        </p:nvSpPr>
        <p:spPr/>
        <p:txBody>
          <a:bodyPr/>
          <a:lstStyle/>
          <a:p>
            <a:fld id="{89F40929-1EC6-4972-A29D-986DC1192AA8}" type="datetime1">
              <a:rPr kumimoji="1" lang="ja-JP" altLang="en-US" smtClean="0"/>
              <a:t>2023/3/7</a:t>
            </a:fld>
            <a:endParaRPr kumimoji="1" lang="ja-JP" altLang="en-US"/>
          </a:p>
        </p:txBody>
      </p:sp>
      <p:sp>
        <p:nvSpPr>
          <p:cNvPr id="1087" name="フッター プレースホルダー 5"/>
          <p:cNvSpPr>
            <a:spLocks noGrp="1"/>
          </p:cNvSpPr>
          <p:nvPr>
            <p:ph type="ftr" sz="quarter" idx="11"/>
          </p:nvPr>
        </p:nvSpPr>
        <p:spPr/>
        <p:txBody>
          <a:bodyPr/>
          <a:lstStyle/>
          <a:p>
            <a:endParaRPr kumimoji="1" lang="ja-JP" altLang="en-US"/>
          </a:p>
        </p:txBody>
      </p:sp>
      <p:sp>
        <p:nvSpPr>
          <p:cNvPr id="1088" name="スライド番号プレースホルダー 6"/>
          <p:cNvSpPr>
            <a:spLocks noGrp="1"/>
          </p:cNvSpPr>
          <p:nvPr>
            <p:ph type="sldNum" sz="quarter" idx="12"/>
          </p:nvPr>
        </p:nvSpPr>
        <p:spPr/>
        <p:txBody>
          <a:bodyPr/>
          <a:lstStyle/>
          <a:p>
            <a:fld id="{5A64193B-3A30-410F-9CD8-6EE712D66964}" type="slidenum">
              <a:rPr kumimoji="1" lang="ja-JP" altLang="en-US" smtClean="0"/>
              <a:t>‹#›</a:t>
            </a:fld>
            <a:endParaRPr kumimoji="1" lang="ja-JP" altLang="en-US"/>
          </a:p>
        </p:txBody>
      </p:sp>
    </p:spTree>
  </p:cSld>
  <p:clrMapOvr>
    <a:masterClrMapping/>
  </p:clrMapOvr>
  <p:hf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75000"/>
          </a:schemeClr>
        </a:solidFill>
        <a:effectLst/>
      </p:bgPr>
    </p:bg>
    <p:spTree>
      <p:nvGrpSpPr>
        <p:cNvPr id="0" name=""/>
        <p:cNvGrpSpPr/>
        <p:nvPr/>
      </p:nvGrpSpPr>
      <p:grpSpPr>
        <a:xfrm>
          <a:off x="0" y="0"/>
          <a:ext cx="0" cy="0"/>
          <a:chOff x="0" y="0"/>
          <a:chExt cx="0" cy="0"/>
        </a:xfrm>
      </p:grpSpPr>
      <p:sp>
        <p:nvSpPr>
          <p:cNvPr id="1025" name="正方形/長方形 6"/>
          <p:cNvSpPr/>
          <p:nvPr/>
        </p:nvSpPr>
        <p:spPr>
          <a:xfrm>
            <a:off x="-14336" y="0"/>
            <a:ext cx="9144000" cy="5143500"/>
          </a:xfrm>
          <a:prstGeom prst="rect">
            <a:avLst/>
          </a:prstGeom>
          <a:blipFill>
            <a:blip r:embed="rId12">
              <a:alphaModFix amt="7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正方形/長方形 7"/>
          <p:cNvSpPr/>
          <p:nvPr/>
        </p:nvSpPr>
        <p:spPr>
          <a:xfrm>
            <a:off x="-20040" y="447514"/>
            <a:ext cx="9144000" cy="4032448"/>
          </a:xfrm>
          <a:prstGeom prst="rect">
            <a:avLst/>
          </a:prstGeom>
          <a:gradFill flip="none" rotWithShape="1">
            <a:gsLst>
              <a:gs pos="0">
                <a:schemeClr val="bg1">
                  <a:alpha val="0"/>
                </a:schemeClr>
              </a:gs>
              <a:gs pos="25000">
                <a:schemeClr val="bg1">
                  <a:alpha val="40000"/>
                </a:schemeClr>
              </a:gs>
              <a:gs pos="75000">
                <a:schemeClr val="bg1">
                  <a:alpha val="40000"/>
                </a:schemeClr>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7" name="タイトル プレースホルダー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kumimoji="1" lang="ja-JP" altLang="en-US" dirty="0" smtClean="0"/>
              <a:t>マスター タイトルの書式設定</a:t>
            </a:r>
            <a:endParaRPr kumimoji="1" lang="ja-JP" altLang="en-US" dirty="0"/>
          </a:p>
        </p:txBody>
      </p:sp>
      <p:sp>
        <p:nvSpPr>
          <p:cNvPr id="1028"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9"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accent4">
                    <a:lumMod val="50000"/>
                  </a:schemeClr>
                </a:solidFill>
                <a:latin typeface="+mn-ea"/>
                <a:ea typeface="+mn-ea"/>
              </a:defRPr>
            </a:lvl1pPr>
          </a:lstStyle>
          <a:p>
            <a:fld id="{676D05F4-6160-416C-AC05-ACE94A008B2C}" type="datetime1">
              <a:rPr kumimoji="1" lang="ja-JP" altLang="en-US" smtClean="0"/>
              <a:t>2023/3/7</a:t>
            </a:fld>
            <a:endParaRPr kumimoji="1" lang="ja-JP" altLang="en-US"/>
          </a:p>
        </p:txBody>
      </p:sp>
      <p:sp>
        <p:nvSpPr>
          <p:cNvPr id="1030"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kumimoji="1" lang="ja-JP" altLang="en-US"/>
          </a:p>
        </p:txBody>
      </p:sp>
      <p:sp>
        <p:nvSpPr>
          <p:cNvPr id="1031" name="スライド番号プレースホルダー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accent4">
                    <a:lumMod val="50000"/>
                  </a:schemeClr>
                </a:solidFill>
                <a:latin typeface="+mn-ea"/>
                <a:ea typeface="+mn-ea"/>
              </a:defRPr>
            </a:lvl1pPr>
          </a:lstStyle>
          <a:p>
            <a:fld id="{5A64193B-3A30-410F-9CD8-6EE712D66964}"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914400" rtl="0" eaLnBrk="1" latinLnBrk="0" hangingPunct="1">
        <a:spcBef>
          <a:spcPct val="0"/>
        </a:spcBef>
        <a:buNone/>
        <a:defRPr kumimoji="1" lang="ja-JP" altLang="en-US" sz="4800" b="1" kern="1200" dirty="0" smtClean="0">
          <a:gradFill flip="none" rotWithShape="1">
            <a:gsLst>
              <a:gs pos="0">
                <a:schemeClr val="accent4">
                  <a:lumMod val="50000"/>
                </a:schemeClr>
              </a:gs>
              <a:gs pos="100000">
                <a:schemeClr val="accent4"/>
              </a:gs>
            </a:gsLst>
            <a:lin ang="16200000" scaled="1"/>
            <a:tileRect/>
          </a:gradFill>
          <a:effectLst>
            <a:glow rad="50800">
              <a:schemeClr val="tx2">
                <a:lumMod val="20000"/>
                <a:lumOff val="80000"/>
                <a:alpha val="50000"/>
              </a:schemeClr>
            </a:glow>
          </a:effectLst>
          <a:latin typeface="+mj-lt"/>
          <a:ea typeface="+mj-ea"/>
          <a:cs typeface="+mj-cs"/>
        </a:defRPr>
      </a:lvl1pPr>
    </p:titleStyle>
    <p:bodyStyle>
      <a:lvl1pPr marL="342900" indent="-342900" algn="l" defTabSz="914400" rtl="0" eaLnBrk="1" latinLnBrk="0" hangingPunct="1">
        <a:spcBef>
          <a:spcPct val="20000"/>
        </a:spcBef>
        <a:buSzPct val="60000"/>
        <a:buFont typeface="Wingdings" panose="05000000000000000000" pitchFamily="2" charset="2"/>
        <a:buChar char="u"/>
        <a:defRPr kumimoji="1"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SzPct val="60000"/>
        <a:buFont typeface="Wingdings" panose="05000000000000000000" pitchFamily="2" charset="2"/>
        <a:buChar char="u"/>
        <a:defRPr kumimoji="1"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SzPct val="50000"/>
        <a:buFont typeface="Wingdings" panose="05000000000000000000" pitchFamily="2" charset="2"/>
        <a:buChar char="u"/>
        <a:defRPr kumimoji="1"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SzPct val="50000"/>
        <a:buFont typeface="Wingdings" panose="05000000000000000000" pitchFamily="2" charset="2"/>
        <a:buChar char="u"/>
        <a:defRPr kumimoji="1" sz="2000" kern="1200">
          <a:solidFill>
            <a:schemeClr val="accent1">
              <a:lumMod val="50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kumimoji="1" sz="2000" kern="1200">
          <a:solidFill>
            <a:schemeClr val="accent1">
              <a:lumMod val="50000"/>
            </a:schemeClr>
          </a:solidFill>
          <a:latin typeface="+mn-lt"/>
          <a:ea typeface="+mn-ea"/>
          <a:cs typeface="+mn-cs"/>
        </a:defRPr>
      </a:lvl5pPr>
      <a:lvl6pPr marL="2066925" indent="0" algn="l" defTabSz="914400" rtl="0" eaLnBrk="1" latinLnBrk="0" hangingPunct="1">
        <a:spcBef>
          <a:spcPct val="20000"/>
        </a:spcBef>
        <a:buFont typeface="Arial" panose="020B0604020202020204" pitchFamily="34" charset="0"/>
        <a:buNone/>
        <a:defRPr kumimoji="1" sz="1800" kern="1200">
          <a:solidFill>
            <a:schemeClr val="accent1">
              <a:lumMod val="50000"/>
            </a:schemeClr>
          </a:solidFill>
          <a:latin typeface="+mn-lt"/>
          <a:ea typeface="+mn-ea"/>
          <a:cs typeface="+mn-cs"/>
        </a:defRPr>
      </a:lvl6pPr>
      <a:lvl7pPr marL="2333625" indent="0" algn="l" defTabSz="914400" rtl="0" eaLnBrk="1" latinLnBrk="0" hangingPunct="1">
        <a:spcBef>
          <a:spcPct val="20000"/>
        </a:spcBef>
        <a:buFont typeface="Arial" panose="020B0604020202020204" pitchFamily="34" charset="0"/>
        <a:buNone/>
        <a:defRPr kumimoji="1" sz="1600" kern="1200">
          <a:solidFill>
            <a:schemeClr val="accent1">
              <a:lumMod val="50000"/>
            </a:schemeClr>
          </a:solidFill>
          <a:latin typeface="+mn-lt"/>
          <a:ea typeface="+mn-ea"/>
          <a:cs typeface="+mn-cs"/>
        </a:defRPr>
      </a:lvl7pPr>
      <a:lvl8pPr marL="3200400" indent="-600075" algn="l" defTabSz="914400" rtl="0" eaLnBrk="1" latinLnBrk="0" hangingPunct="1">
        <a:spcBef>
          <a:spcPct val="20000"/>
        </a:spcBef>
        <a:buFont typeface="Arial" panose="020B0604020202020204" pitchFamily="34" charset="0"/>
        <a:buNone/>
        <a:defRPr kumimoji="1" sz="1400" kern="1200">
          <a:solidFill>
            <a:schemeClr val="accent1">
              <a:lumMod val="50000"/>
            </a:schemeClr>
          </a:solidFill>
          <a:latin typeface="+mn-lt"/>
          <a:ea typeface="+mn-ea"/>
          <a:cs typeface="+mn-cs"/>
        </a:defRPr>
      </a:lvl8pPr>
      <a:lvl9pPr marL="3657600" indent="-790575" algn="l" defTabSz="914400" rtl="0" eaLnBrk="1" latinLnBrk="0" hangingPunct="1">
        <a:spcBef>
          <a:spcPct val="20000"/>
        </a:spcBef>
        <a:buFont typeface="Arial" panose="020B0604020202020204" pitchFamily="34" charset="0"/>
        <a:buNone/>
        <a:defRPr kumimoji="1" sz="1200" kern="1200">
          <a:solidFill>
            <a:schemeClr val="accent1">
              <a:lumMod val="50000"/>
            </a:schemeClr>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jpeg" /><Relationship Id="rId3" Type="http://schemas.openxmlformats.org/officeDocument/2006/relationships/image" Target="../media/image4.png" /><Relationship Id="rId4" Type="http://schemas.openxmlformats.org/officeDocument/2006/relationships/slideLayout" Target="../slideLayouts/slideLayout1.xml" /><Relationship Id="rId5"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1.xml" /></Relationships>
</file>

<file path=ppt/slides/_rels/slide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1.xml" /></Relationships>
</file>

<file path=ppt/slides/_rels/slide4.xml.rels><?xml version="1.0" encoding="UTF-8"?><Relationships xmlns="http://schemas.openxmlformats.org/package/2006/relationships"><Relationship Id="rId1" Type="http://schemas.openxmlformats.org/officeDocument/2006/relationships/chart" Target="../charts/chart1.xml" /><Relationship Id="rId2" Type="http://schemas.openxmlformats.org/officeDocument/2006/relationships/chart" Target="../charts/chart2.xml" /><Relationship Id="rId3" Type="http://schemas.openxmlformats.org/officeDocument/2006/relationships/image" Target="../media/image7.png" /><Relationship Id="rId4"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 Id="rId3"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image" Target="../media/image10.jpeg" /><Relationship Id="rId2" Type="http://schemas.openxmlformats.org/officeDocument/2006/relationships/image" Target="../media/image11.png" /><Relationship Id="rId3"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13.png" /><Relationship Id="rId3"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15.png" /><Relationship Id="rId3"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09" name="図 55"/>
          <p:cNvPicPr>
            <a:picLocks noChangeAspect="1"/>
          </p:cNvPicPr>
          <p:nvPr/>
        </p:nvPicPr>
        <p:blipFill>
          <a:blip r:embed="rId1"/>
          <a:stretch>
            <a:fillRect/>
          </a:stretch>
        </p:blipFill>
        <p:spPr>
          <a:xfrm>
            <a:off x="-102821" y="-103382"/>
            <a:ext cx="9249091" cy="5247694"/>
          </a:xfrm>
          <a:prstGeom prst="rect">
            <a:avLst/>
          </a:prstGeom>
        </p:spPr>
      </p:pic>
      <p:sp>
        <p:nvSpPr>
          <p:cNvPr id="1110" name="サブタイトル 2"/>
          <p:cNvSpPr>
            <a:spLocks noGrp="1"/>
          </p:cNvSpPr>
          <p:nvPr>
            <p:ph type="subTitle" idx="1"/>
          </p:nvPr>
        </p:nvSpPr>
        <p:spPr/>
        <p:txBody>
          <a:bodyPr>
            <a:normAutofit/>
          </a:bodyPr>
          <a:lstStyle/>
          <a:p>
            <a:endParaRPr kumimoji="1" lang="ja-JP" altLang="en-US">
              <a:solidFill>
                <a:srgbClr val="7030A0"/>
              </a:solidFill>
            </a:endParaRPr>
          </a:p>
          <a:p>
            <a:endParaRPr kumimoji="1" lang="ja-JP" altLang="en-US">
              <a:solidFill>
                <a:schemeClr val="accent2">
                  <a:lumMod val="75000"/>
                </a:schemeClr>
              </a:solidFill>
            </a:endParaRPr>
          </a:p>
          <a:p>
            <a:endParaRPr kumimoji="1" lang="ja-JP" altLang="en-US">
              <a:solidFill>
                <a:schemeClr val="accent2">
                  <a:lumMod val="75000"/>
                </a:schemeClr>
              </a:solidFill>
            </a:endParaRPr>
          </a:p>
          <a:p>
            <a:endParaRPr kumimoji="1" lang="ja-JP" altLang="en-US">
              <a:solidFill>
                <a:srgbClr val="7030A0"/>
              </a:solidFill>
            </a:endParaRPr>
          </a:p>
        </p:txBody>
      </p:sp>
      <p:sp>
        <p:nvSpPr>
          <p:cNvPr id="1111" name="スライド番号プレースホルダー 5"/>
          <p:cNvSpPr>
            <a:spLocks noGrp="1"/>
          </p:cNvSpPr>
          <p:nvPr>
            <p:ph type="sldNum" sz="quarter" idx="12"/>
          </p:nvPr>
        </p:nvSpPr>
        <p:spPr/>
        <p:txBody>
          <a:bodyPr/>
          <a:lstStyle/>
          <a:p>
            <a:fld id="{5A64193B-3A30-410F-9CD8-6EE712D66964}" type="slidenum">
              <a:rPr kumimoji="1" lang="ja-JP" altLang="en-US" smtClean="0"/>
              <a:t>1</a:t>
            </a:fld>
            <a:endParaRPr kumimoji="1" lang="ja-JP" altLang="en-US"/>
          </a:p>
        </p:txBody>
      </p:sp>
      <p:pic>
        <p:nvPicPr>
          <p:cNvPr id="1112" name="図 73"/>
          <p:cNvPicPr>
            <a:picLocks noChangeAspect="1"/>
          </p:cNvPicPr>
          <p:nvPr/>
        </p:nvPicPr>
        <p:blipFill>
          <a:blip r:embed="rId2"/>
          <a:stretch>
            <a:fillRect/>
          </a:stretch>
        </p:blipFill>
        <p:spPr>
          <a:xfrm>
            <a:off x="-104597" y="-103178"/>
            <a:ext cx="9251933" cy="5368751"/>
          </a:xfrm>
          <a:prstGeom prst="rect">
            <a:avLst/>
          </a:prstGeom>
        </p:spPr>
      </p:pic>
      <p:sp>
        <p:nvSpPr>
          <p:cNvPr id="1113" name="四角形 56"/>
          <p:cNvSpPr/>
          <p:nvPr/>
        </p:nvSpPr>
        <p:spPr>
          <a:xfrm>
            <a:off x="-211715" y="1351089"/>
            <a:ext cx="9466881" cy="706993"/>
          </a:xfrm>
          <a:prstGeom prst="rect">
            <a:avLst/>
          </a:prstGeom>
        </p:spPr>
        <p:txBody>
          <a:bodyPr wrap="square" anchor="ctr">
            <a:spAutoFit/>
          </a:bodyPr>
          <a:p>
            <a:pPr algn="ctr">
              <a:defRPr lang="ja-JP" altLang="en-US"/>
            </a:pPr>
            <a:r>
              <a:rPr lang="ja-JP" altLang="en-US" sz="4000">
                <a:ln w="15748" cap="flat" cmpd="sng">
                  <a:solidFill>
                    <a:schemeClr val="bg1"/>
                  </a:solidFill>
                  <a:prstDash val="solid"/>
                  <a:bevel/>
                </a:ln>
                <a:solidFill>
                  <a:schemeClr val="accent4">
                    <a:lumMod val="75000"/>
                  </a:schemeClr>
                </a:solidFill>
                <a:effectLst>
                  <a:outerShdw blurRad="127000" sx="101000" sy="101000" algn="ctr" rotWithShape="0">
                    <a:schemeClr val="tx2">
                      <a:alpha val="90000"/>
                      <a:lumMod val="50000"/>
                    </a:schemeClr>
                  </a:outerShdw>
                </a:effectLst>
                <a:ea typeface="HGP創英角ｺﾞｼｯｸUB"/>
              </a:rPr>
              <a:t>令和７年</a:t>
            </a:r>
            <a:endParaRPr lang="ja-JP" altLang="en-US" sz="4000">
              <a:ln w="15748" cap="flat" cmpd="sng">
                <a:solidFill>
                  <a:schemeClr val="bg1"/>
                </a:solidFill>
                <a:prstDash val="solid"/>
                <a:bevel/>
              </a:ln>
              <a:solidFill>
                <a:schemeClr val="accent4">
                  <a:lumMod val="75000"/>
                </a:schemeClr>
              </a:solidFill>
              <a:effectLst>
                <a:outerShdw blurRad="127000" sx="101000" sy="101000" algn="ctr" rotWithShape="0">
                  <a:schemeClr val="tx2">
                    <a:alpha val="90000"/>
                    <a:lumMod val="50000"/>
                  </a:schemeClr>
                </a:outerShdw>
              </a:effectLst>
              <a:ea typeface="HGP創英角ｺﾞｼｯｸUB"/>
            </a:endParaRPr>
          </a:p>
        </p:txBody>
      </p:sp>
      <p:pic>
        <p:nvPicPr>
          <p:cNvPr id="1114" name="図 60"/>
          <p:cNvPicPr>
            <a:picLocks noChangeAspect="1"/>
          </p:cNvPicPr>
          <p:nvPr/>
        </p:nvPicPr>
        <p:blipFill>
          <a:blip r:embed="rId3"/>
          <a:stretch>
            <a:fillRect/>
          </a:stretch>
        </p:blipFill>
        <p:spPr>
          <a:xfrm>
            <a:off x="-50274" y="2207302"/>
            <a:ext cx="9144000" cy="1302842"/>
          </a:xfrm>
          <a:prstGeom prst="rect">
            <a:avLst/>
          </a:prstGeom>
        </p:spPr>
      </p:pic>
      <p:sp>
        <p:nvSpPr>
          <p:cNvPr id="1115" name="テキスト 57"/>
          <p:cNvSpPr txBox="1"/>
          <p:nvPr/>
        </p:nvSpPr>
        <p:spPr>
          <a:xfrm>
            <a:off x="1627188" y="2708672"/>
            <a:ext cx="182880" cy="368439"/>
          </a:xfrm>
          <a:prstGeom prst="rect">
            <a:avLst/>
          </a:prstGeom>
        </p:spPr>
        <p:txBody>
          <a:bodyPr wrap="none">
            <a:spAutoFit/>
          </a:bodyPr>
          <a:p>
            <a:pPr>
              <a:defRPr lang="ja-JP" altLang="en-US"/>
            </a:pPr>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21" name="四角形 3145"/>
          <p:cNvSpPr>
            <a:spLocks noGrp="1"/>
          </p:cNvSpPr>
          <p:nvPr>
            <p:ph type="subTitle" idx="1"/>
          </p:nvPr>
        </p:nvSpPr>
        <p:spPr>
          <a:xfrm>
            <a:off x="-1378" y="843750"/>
            <a:ext cx="9469621" cy="4684208"/>
          </a:xfrm>
          <a:prstGeom prst="rect">
            <a:avLst/>
          </a:prstGeom>
        </p:spPr>
        <p:txBody>
          <a:bodyPr>
            <a:normAutofit fontScale="92500" lnSpcReduction="20000"/>
          </a:bodyPr>
          <a:p>
            <a:pPr algn="l"/>
            <a:r>
              <a:rPr kumimoji="1" lang="ja-JP" altLang="en-US">
                <a:solidFill>
                  <a:schemeClr val="tx1"/>
                </a:solidFill>
              </a:rPr>
              <a:t>　</a:t>
            </a:r>
            <a:r>
              <a:rPr kumimoji="1" lang="ja-JP" altLang="en-US" sz="3000">
                <a:solidFill>
                  <a:schemeClr val="tx1"/>
                </a:solidFill>
              </a:rPr>
              <a:t>〇期間　</a:t>
            </a:r>
            <a:endParaRPr kumimoji="1" lang="ja-JP" altLang="en-US" sz="2800">
              <a:solidFill>
                <a:schemeClr val="tx1"/>
              </a:solidFill>
            </a:endParaRPr>
          </a:p>
          <a:p>
            <a:pPr algn="l"/>
            <a:r>
              <a:rPr kumimoji="1" lang="ja-JP" altLang="en-US" sz="3000">
                <a:solidFill>
                  <a:schemeClr val="tx1"/>
                </a:solidFill>
              </a:rPr>
              <a:t>　　</a:t>
            </a:r>
            <a:r>
              <a:rPr kumimoji="1" lang="ja-JP" altLang="en-US" sz="2800">
                <a:solidFill>
                  <a:schemeClr val="tx1"/>
                </a:solidFill>
              </a:rPr>
              <a:t>令和7年９月21日（日）から</a:t>
            </a:r>
            <a:endParaRPr kumimoji="1" lang="ja-JP" altLang="en-US" sz="3000">
              <a:solidFill>
                <a:schemeClr val="tx1"/>
              </a:solidFill>
            </a:endParaRPr>
          </a:p>
          <a:p>
            <a:pPr algn="l"/>
            <a:r>
              <a:rPr kumimoji="1" lang="ja-JP" altLang="en-US" sz="2800">
                <a:solidFill>
                  <a:schemeClr val="tx1"/>
                </a:solidFill>
              </a:rPr>
              <a:t>  　令和7年９</a:t>
            </a:r>
            <a:r>
              <a:rPr kumimoji="1" lang="ja-JP" altLang="en-US" sz="2800">
                <a:solidFill>
                  <a:schemeClr val="tx1"/>
                </a:solidFill>
              </a:rPr>
              <a:t>月3</a:t>
            </a:r>
            <a:r>
              <a:rPr kumimoji="1" lang="ja-JP" altLang="en-US" sz="2800">
                <a:solidFill>
                  <a:schemeClr val="tx1"/>
                </a:solidFill>
              </a:rPr>
              <a:t>0日（火）までの</a:t>
            </a:r>
            <a:r>
              <a:rPr kumimoji="1" lang="ja-JP" altLang="en-US" sz="2800" u="none">
                <a:solidFill>
                  <a:schemeClr val="tx1"/>
                </a:solidFill>
              </a:rPr>
              <a:t>10</a:t>
            </a:r>
            <a:r>
              <a:rPr kumimoji="1" lang="ja-JP" altLang="en-US" sz="2800" u="none">
                <a:solidFill>
                  <a:schemeClr val="tx1"/>
                </a:solidFill>
              </a:rPr>
              <a:t>日間</a:t>
            </a:r>
            <a:endParaRPr kumimoji="1" lang="ja-JP" altLang="en-US" sz="3000" u="none">
              <a:solidFill>
                <a:schemeClr val="tx1"/>
              </a:solidFill>
            </a:endParaRPr>
          </a:p>
          <a:p>
            <a:pPr algn="l"/>
            <a:endParaRPr kumimoji="1" lang="ja-JP" altLang="en-US" sz="3000" u="none">
              <a:solidFill>
                <a:schemeClr val="tx1"/>
              </a:solidFill>
            </a:endParaRPr>
          </a:p>
          <a:p>
            <a:pPr algn="l"/>
            <a:r>
              <a:rPr kumimoji="1" lang="ja-JP" altLang="en-US" sz="3000">
                <a:solidFill>
                  <a:schemeClr val="tx1"/>
                </a:solidFill>
              </a:rPr>
              <a:t>　〇運動の重点　</a:t>
            </a:r>
            <a:endParaRPr kumimoji="1" lang="ja-JP" altLang="en-US" sz="3000" u="none">
              <a:solidFill>
                <a:schemeClr val="tx1"/>
              </a:solidFill>
            </a:endParaRPr>
          </a:p>
          <a:p>
            <a:pPr algn="l"/>
            <a:r>
              <a:rPr kumimoji="1" lang="ja-JP" altLang="en-US" sz="3000">
                <a:solidFill>
                  <a:schemeClr val="tx1"/>
                </a:solidFill>
              </a:rPr>
              <a:t>　　</a:t>
            </a:r>
            <a:r>
              <a:rPr kumimoji="1" lang="ja-JP" altLang="en-US" sz="2800">
                <a:solidFill>
                  <a:schemeClr val="tx1"/>
                </a:solidFill>
              </a:rPr>
              <a:t>1.</a:t>
            </a:r>
            <a:r>
              <a:rPr kumimoji="1" lang="ja-JP" altLang="en-US" sz="2378">
                <a:solidFill>
                  <a:schemeClr val="tx1"/>
                </a:solidFill>
              </a:rPr>
              <a:t>歩行者の安全な道路横断方法等の実践と反射材用品や</a:t>
            </a:r>
            <a:endParaRPr kumimoji="1" lang="ja-JP" altLang="en-US" sz="2378">
              <a:solidFill>
                <a:schemeClr val="tx1"/>
              </a:solidFill>
            </a:endParaRPr>
          </a:p>
          <a:p>
            <a:pPr algn="l"/>
            <a:r>
              <a:rPr kumimoji="1" lang="ja-JP" altLang="en-US" sz="2378">
                <a:solidFill>
                  <a:schemeClr val="tx1"/>
                </a:solidFill>
              </a:rPr>
              <a:t>　</a:t>
            </a:r>
            <a:r>
              <a:rPr kumimoji="1" lang="ja-JP" altLang="en-US" sz="2378">
                <a:solidFill>
                  <a:schemeClr val="tx1"/>
                </a:solidFill>
              </a:rPr>
              <a:t>　</a:t>
            </a:r>
            <a:r>
              <a:rPr kumimoji="1" lang="ja-JP" altLang="en-US" sz="2378">
                <a:solidFill>
                  <a:schemeClr val="tx1"/>
                </a:solidFill>
              </a:rPr>
              <a:t>　</a:t>
            </a:r>
            <a:r>
              <a:rPr kumimoji="1" lang="ja-JP" altLang="en-US" sz="2378">
                <a:solidFill>
                  <a:schemeClr val="tx1"/>
                </a:solidFill>
              </a:rPr>
              <a:t>明るい目立つ色の衣服等の着用促進</a:t>
            </a:r>
            <a:endParaRPr kumimoji="1" lang="ja-JP" altLang="en-US" sz="2378">
              <a:solidFill>
                <a:schemeClr val="tx1"/>
              </a:solidFill>
            </a:endParaRPr>
          </a:p>
          <a:p>
            <a:pPr algn="l"/>
            <a:r>
              <a:rPr kumimoji="1" lang="ja-JP" altLang="en-US" sz="2378">
                <a:solidFill>
                  <a:schemeClr val="tx1"/>
                </a:solidFill>
              </a:rPr>
              <a:t>　　</a:t>
            </a:r>
            <a:r>
              <a:rPr kumimoji="1" lang="ja-JP" altLang="en-US" sz="2378">
                <a:solidFill>
                  <a:schemeClr val="tx1"/>
                </a:solidFill>
              </a:rPr>
              <a:t>2.ながらスマホや飲酒運転等の根絶と夕暮れ時の早めの</a:t>
            </a:r>
            <a:r>
              <a:rPr kumimoji="1" lang="ja-JP" altLang="en-US" sz="2378">
                <a:solidFill>
                  <a:schemeClr val="tx1"/>
                </a:solidFill>
              </a:rPr>
              <a:t>ライト点灯や</a:t>
            </a:r>
            <a:endParaRPr kumimoji="1" lang="ja-JP" altLang="en-US" sz="2378">
              <a:solidFill>
                <a:schemeClr val="tx1"/>
              </a:solidFill>
            </a:endParaRPr>
          </a:p>
          <a:p>
            <a:pPr algn="l"/>
            <a:r>
              <a:rPr kumimoji="1" lang="ja-JP" altLang="en-US" sz="2378">
                <a:solidFill>
                  <a:schemeClr val="tx1"/>
                </a:solidFill>
              </a:rPr>
              <a:t>　</a:t>
            </a:r>
            <a:r>
              <a:rPr kumimoji="1" lang="ja-JP" altLang="en-US" sz="2378">
                <a:solidFill>
                  <a:schemeClr val="tx1"/>
                </a:solidFill>
              </a:rPr>
              <a:t>　</a:t>
            </a:r>
            <a:r>
              <a:rPr kumimoji="1" lang="ja-JP" altLang="en-US" sz="2378">
                <a:solidFill>
                  <a:schemeClr val="tx1"/>
                </a:solidFill>
              </a:rPr>
              <a:t>　</a:t>
            </a:r>
            <a:r>
              <a:rPr kumimoji="1" lang="ja-JP" altLang="en-US" sz="2378">
                <a:solidFill>
                  <a:schemeClr val="tx1"/>
                </a:solidFill>
              </a:rPr>
              <a:t>ハイビームの活用促進</a:t>
            </a:r>
            <a:endParaRPr kumimoji="1" lang="ja-JP" altLang="en-US" sz="2378">
              <a:solidFill>
                <a:schemeClr val="tx1"/>
              </a:solidFill>
            </a:endParaRPr>
          </a:p>
          <a:p>
            <a:pPr algn="l"/>
            <a:r>
              <a:rPr kumimoji="1" lang="ja-JP" altLang="en-US" sz="2800">
                <a:solidFill>
                  <a:schemeClr val="tx1"/>
                </a:solidFill>
              </a:rPr>
              <a:t>　　</a:t>
            </a:r>
            <a:r>
              <a:rPr kumimoji="1" lang="ja-JP" altLang="en-US" sz="2800">
                <a:solidFill>
                  <a:schemeClr val="tx1"/>
                </a:solidFill>
              </a:rPr>
              <a:t>3.</a:t>
            </a:r>
            <a:r>
              <a:rPr kumimoji="1" lang="ja-JP" altLang="en-US" sz="2400">
                <a:solidFill>
                  <a:schemeClr val="tx1"/>
                </a:solidFill>
              </a:rPr>
              <a:t>自転車・特定小型原動機付自転車の交通ルールの理解・遵守の徹底</a:t>
            </a:r>
            <a:endParaRPr kumimoji="1" lang="ja-JP" altLang="en-US" sz="2400">
              <a:solidFill>
                <a:schemeClr val="tx1"/>
              </a:solidFill>
            </a:endParaRPr>
          </a:p>
          <a:p>
            <a:pPr algn="l"/>
            <a:r>
              <a:rPr kumimoji="1" lang="ja-JP" altLang="en-US" sz="2400">
                <a:solidFill>
                  <a:schemeClr val="tx1"/>
                </a:solidFill>
              </a:rPr>
              <a:t>　</a:t>
            </a:r>
            <a:r>
              <a:rPr kumimoji="1" lang="ja-JP" altLang="en-US" sz="2400">
                <a:solidFill>
                  <a:schemeClr val="tx1"/>
                </a:solidFill>
              </a:rPr>
              <a:t>　</a:t>
            </a:r>
            <a:r>
              <a:rPr kumimoji="1" lang="ja-JP" altLang="en-US" sz="2400">
                <a:solidFill>
                  <a:schemeClr val="tx1"/>
                </a:solidFill>
              </a:rPr>
              <a:t>　</a:t>
            </a:r>
            <a:r>
              <a:rPr kumimoji="1" lang="ja-JP" altLang="en-US" sz="2400">
                <a:solidFill>
                  <a:schemeClr val="tx1"/>
                </a:solidFill>
              </a:rPr>
              <a:t>とヘルメットの着用促進</a:t>
            </a:r>
            <a:endParaRPr kumimoji="1" lang="ja-JP" altLang="en-US" sz="2400">
              <a:solidFill>
                <a:schemeClr val="tx1"/>
              </a:solidFill>
            </a:endParaRPr>
          </a:p>
          <a:p>
            <a:pPr algn="l"/>
            <a:endParaRPr kumimoji="1" lang="ja-JP" altLang="en-US" sz="3000" u="none">
              <a:solidFill>
                <a:schemeClr val="tx1"/>
              </a:solidFill>
            </a:endParaRPr>
          </a:p>
          <a:p>
            <a:pPr algn="l"/>
            <a:endParaRPr kumimoji="1" lang="ja-JP" altLang="en-US" sz="3200" u="none">
              <a:solidFill>
                <a:schemeClr val="tx1"/>
              </a:solidFill>
            </a:endParaRPr>
          </a:p>
        </p:txBody>
      </p:sp>
      <p:sp>
        <p:nvSpPr>
          <p:cNvPr id="1122" name="四角形 3150"/>
          <p:cNvSpPr/>
          <p:nvPr/>
        </p:nvSpPr>
        <p:spPr>
          <a:xfrm>
            <a:off x="-180000" y="2139560"/>
            <a:ext cx="8854466" cy="2589446"/>
          </a:xfrm>
          <a:prstGeom prst="rect">
            <a:avLst/>
          </a:prstGeom>
        </p:spPr>
        <p:txBody>
          <a:bodyPr>
            <a:normAutofit/>
          </a:bodyPr>
          <a:lstStyle>
            <a:lvl1pPr marL="0" indent="0" algn="ctr" defTabSz="914400" rtl="0" eaLnBrk="1" latinLnBrk="0" hangingPunct="1">
              <a:spcBef>
                <a:spcPct val="20000"/>
              </a:spcBef>
              <a:buSzPct val="60000"/>
              <a:buFont typeface="Wingdings" panose="05000000000000000000" pitchFamily="2" charset="2"/>
              <a:buNone/>
              <a:defRPr kumimoji="1" sz="3200" kern="1200">
                <a:solidFill>
                  <a:schemeClr val="accent1">
                    <a:lumMod val="50000"/>
                  </a:schemeClr>
                </a:solidFill>
                <a:effectLst>
                  <a:glow rad="38100">
                    <a:schemeClr val="tx2">
                      <a:lumMod val="20000"/>
                      <a:lumOff val="80000"/>
                      <a:alpha val="60000"/>
                    </a:schemeClr>
                  </a:glow>
                </a:effectLst>
                <a:latin typeface="+mn-lt"/>
                <a:ea typeface="+mn-ea"/>
                <a:cs typeface="+mn-cs"/>
              </a:defRPr>
            </a:lvl1pPr>
            <a:lvl2pPr marL="457200" indent="0" algn="ctr" defTabSz="914400" rtl="0" eaLnBrk="1" latinLnBrk="0" hangingPunct="1">
              <a:spcBef>
                <a:spcPct val="20000"/>
              </a:spcBef>
              <a:buSzPct val="60000"/>
              <a:buFont typeface="Wingdings" panose="05000000000000000000" pitchFamily="2" charset="2"/>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SzPct val="50000"/>
              <a:buFont typeface="Wingdings" panose="05000000000000000000" pitchFamily="2" charset="2"/>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50000"/>
              <a:buFont typeface="Wingdings" panose="05000000000000000000" pitchFamily="2" charset="2"/>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9pPr>
          </a:lstStyle>
          <a:p>
            <a:pPr algn="l"/>
            <a:r>
              <a:rPr kumimoji="1" lang="ja-JP" altLang="en-US"/>
              <a:t>　　 </a:t>
            </a:r>
            <a:endParaRPr kumimoji="1" lang="ja-JP" altLang="en-US"/>
          </a:p>
        </p:txBody>
      </p:sp>
      <p:pic>
        <p:nvPicPr>
          <p:cNvPr id="1123" name="図 70"/>
          <p:cNvPicPr>
            <a:picLocks noChangeAspect="1"/>
          </p:cNvPicPr>
          <p:nvPr/>
        </p:nvPicPr>
        <p:blipFill>
          <a:blip r:embed="rId1"/>
          <a:stretch>
            <a:fillRect/>
          </a:stretch>
        </p:blipFill>
        <p:spPr>
          <a:xfrm>
            <a:off x="6228000" y="-92250"/>
            <a:ext cx="3085578" cy="3085578"/>
          </a:xfrm>
          <a:prstGeom prst="rect">
            <a:avLst/>
          </a:prstGeom>
        </p:spPr>
      </p:pic>
      <p:sp>
        <p:nvSpPr>
          <p:cNvPr id="1124" name="スライド番号プレースホルダー 5"/>
          <p:cNvSpPr>
            <a:spLocks noGrp="1"/>
          </p:cNvSpPr>
          <p:nvPr>
            <p:ph type="sldNum" sz="quarter" idx="12"/>
          </p:nvPr>
        </p:nvSpPr>
        <p:spPr/>
        <p:txBody>
          <a:bodyPr/>
          <a:lstStyle/>
          <a:p>
            <a:fld id="{5A64193B-3A30-410F-9CD8-6EE712D66964}" type="slidenum">
              <a:rPr kumimoji="1" lang="ja-JP" altLang="en-US" smtClean="0"/>
              <a:t>2</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26" name="四角形 3205"/>
          <p:cNvSpPr>
            <a:spLocks noGrp="1"/>
          </p:cNvSpPr>
          <p:nvPr>
            <p:ph type="subTitle" idx="1"/>
          </p:nvPr>
        </p:nvSpPr>
        <p:spPr>
          <a:xfrm>
            <a:off x="175307" y="267591"/>
            <a:ext cx="8968693" cy="3523349"/>
          </a:xfrm>
          <a:prstGeom prst="rect">
            <a:avLst/>
          </a:prstGeom>
        </p:spPr>
        <p:txBody>
          <a:bodyPr>
            <a:normAutofit fontScale="62500" lnSpcReduction="20000"/>
          </a:bodyPr>
          <a:p>
            <a:pPr algn="l"/>
            <a:r>
              <a:rPr kumimoji="1" lang="ja-JP" altLang="en-US" sz="4800">
                <a:solidFill>
                  <a:schemeClr val="tx1"/>
                </a:solidFill>
              </a:rPr>
              <a:t>〇統一行動日</a:t>
            </a:r>
            <a:endParaRPr kumimoji="1" lang="ja-JP" altLang="en-US" sz="4480">
              <a:solidFill>
                <a:schemeClr val="tx1"/>
              </a:solidFill>
            </a:endParaRPr>
          </a:p>
          <a:p>
            <a:pPr algn="l"/>
            <a:r>
              <a:rPr kumimoji="1" lang="ja-JP" altLang="en-US" sz="4480">
                <a:solidFill>
                  <a:schemeClr val="tx1"/>
                </a:solidFill>
              </a:rPr>
              <a:t>　・９月２４日（水）</a:t>
            </a:r>
            <a:r>
              <a:rPr kumimoji="1" lang="ja-JP" altLang="en-US" sz="4480">
                <a:solidFill>
                  <a:schemeClr val="tx1"/>
                </a:solidFill>
              </a:rPr>
              <a:t>　「こどもや高齢者に優しい３S運動」</a:t>
            </a:r>
            <a:endParaRPr kumimoji="1" lang="ja-JP" altLang="en-US" sz="4480">
              <a:solidFill>
                <a:schemeClr val="tx1"/>
              </a:solidFill>
            </a:endParaRPr>
          </a:p>
          <a:p>
            <a:pPr algn="l"/>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　　　</a:t>
            </a:r>
            <a:r>
              <a:rPr kumimoji="1" lang="ja-JP" altLang="en-US" sz="4480">
                <a:solidFill>
                  <a:schemeClr val="tx1"/>
                </a:solidFill>
              </a:rPr>
              <a:t>推進強化の日</a:t>
            </a:r>
            <a:endParaRPr kumimoji="1" lang="ja-JP" altLang="en-US" sz="4480">
              <a:solidFill>
                <a:schemeClr val="tx1"/>
              </a:solidFill>
            </a:endParaRPr>
          </a:p>
          <a:p>
            <a:pPr algn="l"/>
            <a:r>
              <a:rPr kumimoji="1" lang="ja-JP" altLang="en-US" sz="4480">
                <a:solidFill>
                  <a:schemeClr val="tx1"/>
                </a:solidFill>
              </a:rPr>
              <a:t>  ・９</a:t>
            </a:r>
            <a:r>
              <a:rPr kumimoji="1" lang="ja-JP" altLang="en-US" sz="4480">
                <a:solidFill>
                  <a:schemeClr val="tx1"/>
                </a:solidFill>
              </a:rPr>
              <a:t>月２６</a:t>
            </a:r>
            <a:r>
              <a:rPr kumimoji="1" lang="ja-JP" altLang="en-US" sz="4480">
                <a:solidFill>
                  <a:schemeClr val="tx1"/>
                </a:solidFill>
              </a:rPr>
              <a:t>日</a:t>
            </a:r>
            <a:r>
              <a:rPr kumimoji="1" lang="ja-JP" altLang="en-US" sz="4480">
                <a:solidFill>
                  <a:schemeClr val="tx1"/>
                </a:solidFill>
              </a:rPr>
              <a:t>（金）</a:t>
            </a:r>
            <a:r>
              <a:rPr kumimoji="1" lang="ja-JP" altLang="en-US" sz="4480">
                <a:solidFill>
                  <a:schemeClr val="tx1"/>
                </a:solidFill>
              </a:rPr>
              <a:t>　</a:t>
            </a:r>
            <a:r>
              <a:rPr kumimoji="1" lang="ja-JP" altLang="en-US" sz="4480">
                <a:solidFill>
                  <a:schemeClr val="tx1"/>
                </a:solidFill>
              </a:rPr>
              <a:t>「飲酒運転根絶」・「夜間走行中の原則</a:t>
            </a:r>
            <a:endParaRPr kumimoji="1" lang="ja-JP" altLang="en-US" sz="4480">
              <a:solidFill>
                <a:schemeClr val="tx1"/>
              </a:solidFill>
            </a:endParaRPr>
          </a:p>
          <a:p>
            <a:pPr algn="l"/>
            <a:r>
              <a:rPr kumimoji="1" lang="ja-JP" altLang="en-US" sz="4480">
                <a:solidFill>
                  <a:schemeClr val="tx1"/>
                </a:solidFill>
              </a:rPr>
              <a:t>　　　　　　　　　　　　　ハイビーム」徹底強化の日</a:t>
            </a:r>
            <a:endParaRPr kumimoji="1" lang="ja-JP" altLang="en-US" sz="4480">
              <a:solidFill>
                <a:schemeClr val="tx1"/>
              </a:solidFill>
            </a:endParaRPr>
          </a:p>
          <a:p>
            <a:pPr algn="l"/>
            <a:r>
              <a:rPr kumimoji="1" lang="ja-JP" altLang="en-US" sz="4480">
                <a:solidFill>
                  <a:schemeClr val="tx1"/>
                </a:solidFill>
              </a:rPr>
              <a:t>　・９</a:t>
            </a:r>
            <a:r>
              <a:rPr kumimoji="1" lang="ja-JP" altLang="en-US" sz="4480">
                <a:solidFill>
                  <a:schemeClr val="tx1"/>
                </a:solidFill>
              </a:rPr>
              <a:t>月２９</a:t>
            </a:r>
            <a:r>
              <a:rPr kumimoji="1" lang="ja-JP" altLang="en-US" sz="4480">
                <a:solidFill>
                  <a:schemeClr val="tx1"/>
                </a:solidFill>
              </a:rPr>
              <a:t>日</a:t>
            </a:r>
            <a:r>
              <a:rPr kumimoji="1" lang="ja-JP" altLang="en-US" sz="4480">
                <a:solidFill>
                  <a:schemeClr val="tx1"/>
                </a:solidFill>
              </a:rPr>
              <a:t>（月）　「自転車マナーアップ」強化の日</a:t>
            </a:r>
            <a:endParaRPr kumimoji="1" lang="ja-JP" altLang="en-US" sz="4480">
              <a:solidFill>
                <a:schemeClr val="tx1"/>
              </a:solidFill>
            </a:endParaRPr>
          </a:p>
          <a:p>
            <a:pPr algn="l"/>
            <a:r>
              <a:rPr kumimoji="1" lang="ja-JP" altLang="en-US" sz="4480">
                <a:solidFill>
                  <a:schemeClr val="tx1"/>
                </a:solidFill>
              </a:rPr>
              <a:t>　・９</a:t>
            </a:r>
            <a:r>
              <a:rPr kumimoji="1" lang="ja-JP" altLang="en-US" sz="4480">
                <a:solidFill>
                  <a:schemeClr val="tx1"/>
                </a:solidFill>
              </a:rPr>
              <a:t>月３</a:t>
            </a:r>
            <a:r>
              <a:rPr kumimoji="1" lang="ja-JP" altLang="en-US" sz="4480">
                <a:solidFill>
                  <a:schemeClr val="tx1"/>
                </a:solidFill>
              </a:rPr>
              <a:t>０</a:t>
            </a:r>
            <a:r>
              <a:rPr kumimoji="1" lang="ja-JP" altLang="en-US" sz="4480">
                <a:solidFill>
                  <a:schemeClr val="tx1"/>
                </a:solidFill>
              </a:rPr>
              <a:t>日（火）　交通事故死ゼロを目指す日</a:t>
            </a:r>
            <a:r>
              <a:rPr kumimoji="1" lang="ja-JP" altLang="en-US" sz="4480">
                <a:solidFill>
                  <a:schemeClr val="tx1"/>
                </a:solidFill>
              </a:rPr>
              <a:t>【全国統一】</a:t>
            </a:r>
            <a:endParaRPr kumimoji="1" lang="ja-JP" altLang="en-US" sz="4480">
              <a:solidFill>
                <a:schemeClr val="tx1"/>
              </a:solidFill>
            </a:endParaRPr>
          </a:p>
        </p:txBody>
      </p:sp>
      <p:sp>
        <p:nvSpPr>
          <p:cNvPr id="1127" name="四角形 3210"/>
          <p:cNvSpPr/>
          <p:nvPr/>
        </p:nvSpPr>
        <p:spPr>
          <a:xfrm>
            <a:off x="756000" y="3678529"/>
            <a:ext cx="6547545" cy="1009333"/>
          </a:xfrm>
          <a:prstGeom prst="rect">
            <a:avLst/>
          </a:prstGeom>
        </p:spPr>
        <p:txBody>
          <a:bodyPr>
            <a:normAutofit fontScale="77500" lnSpcReduction="20000"/>
          </a:bodyPr>
          <a:p>
            <a:pPr algn="ctr"/>
            <a:r>
              <a:rPr kumimoji="1" lang="ja-JP" altLang="en-US" sz="3600" dirty="0">
                <a:latin typeface="HG創英角ﾎﾟｯﾌﾟ体"/>
                <a:ea typeface="HG創英角ﾎﾟｯﾌﾟ体"/>
              </a:rPr>
              <a:t>～スローガン～</a:t>
            </a:r>
            <a:endParaRPr kumimoji="1" lang="ja-JP" altLang="en-US" sz="3600" dirty="0">
              <a:latin typeface="HG創英角ﾎﾟｯﾌﾟ体"/>
              <a:ea typeface="HG創英角ﾎﾟｯﾌﾟ体"/>
            </a:endParaRPr>
          </a:p>
          <a:p>
            <a:pPr algn="ctr"/>
            <a:r>
              <a:rPr kumimoji="1" lang="ja-JP" altLang="en-US" sz="3600" dirty="0">
                <a:latin typeface="HG創英角ﾎﾟｯﾌﾟ体"/>
                <a:ea typeface="HG創英角ﾎﾟｯﾌﾟ体"/>
              </a:rPr>
              <a:t>「マナーアップ</a:t>
            </a:r>
            <a:r>
              <a:rPr kumimoji="1" lang="ja-JP" altLang="en-US" sz="3600" dirty="0">
                <a:latin typeface="HG創英角ﾎﾟｯﾌﾟ体"/>
                <a:ea typeface="HG創英角ﾎﾟｯﾌﾟ体"/>
              </a:rPr>
              <a:t>！</a:t>
            </a:r>
            <a:r>
              <a:rPr kumimoji="1" lang="ja-JP" altLang="en-US" sz="3600" dirty="0">
                <a:latin typeface="HG創英角ﾎﾟｯﾌﾟ体"/>
                <a:ea typeface="HG創英角ﾎﾟｯﾌﾟ体"/>
              </a:rPr>
              <a:t>あなたが</a:t>
            </a:r>
            <a:r>
              <a:rPr kumimoji="1" lang="ja-JP" altLang="en-US" sz="3600" dirty="0">
                <a:latin typeface="HG創英角ﾎﾟｯﾌﾟ体"/>
                <a:ea typeface="HG創英角ﾎﾟｯﾌﾟ体"/>
              </a:rPr>
              <a:t>主役です」</a:t>
            </a:r>
            <a:endParaRPr kumimoji="1" lang="ja-JP" altLang="en-US" sz="3600" dirty="0">
              <a:latin typeface="HG創英角ﾎﾟｯﾌﾟ体"/>
              <a:ea typeface="HG創英角ﾎﾟｯﾌﾟ体"/>
            </a:endParaRPr>
          </a:p>
        </p:txBody>
      </p:sp>
      <p:pic>
        <p:nvPicPr>
          <p:cNvPr id="1128" name="図 74"/>
          <p:cNvPicPr>
            <a:picLocks noChangeAspect="1"/>
          </p:cNvPicPr>
          <p:nvPr/>
        </p:nvPicPr>
        <p:blipFill>
          <a:blip r:embed="rId1"/>
          <a:stretch>
            <a:fillRect/>
          </a:stretch>
        </p:blipFill>
        <p:spPr>
          <a:xfrm>
            <a:off x="6766957" y="3436906"/>
            <a:ext cx="1706869" cy="1706869"/>
          </a:xfrm>
          <a:prstGeom prst="rect">
            <a:avLst/>
          </a:prstGeom>
        </p:spPr>
      </p:pic>
      <p:sp>
        <p:nvSpPr>
          <p:cNvPr id="1129" name="スライド番号プレースホルダー 5"/>
          <p:cNvSpPr>
            <a:spLocks noGrp="1"/>
          </p:cNvSpPr>
          <p:nvPr>
            <p:ph type="sldNum" sz="quarter" idx="12"/>
          </p:nvPr>
        </p:nvSpPr>
        <p:spPr/>
        <p:txBody>
          <a:bodyPr/>
          <a:lstStyle/>
          <a:p>
            <a:fld id="{5A64193B-3A30-410F-9CD8-6EE712D66964}" type="slidenum">
              <a:rPr kumimoji="1" lang="ja-JP" altLang="en-US" smtClean="0"/>
              <a:t>3</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31" name="四角形 3212"/>
          <p:cNvSpPr>
            <a:spLocks noGrp="1"/>
          </p:cNvSpPr>
          <p:nvPr>
            <p:ph idx="1"/>
          </p:nvPr>
        </p:nvSpPr>
        <p:spPr>
          <a:xfrm>
            <a:off x="400390" y="124920"/>
            <a:ext cx="8562294" cy="5019684"/>
          </a:xfrm>
          <a:prstGeom prst="rect">
            <a:avLst/>
          </a:prstGeom>
        </p:spPr>
        <p:txBody>
          <a:bodyPr>
            <a:normAutofit/>
          </a:bodyPr>
          <a:p>
            <a:pPr marL="0" indent="0">
              <a:buNone/>
            </a:pPr>
            <a:r>
              <a:rPr kumimoji="1" lang="ja-JP" altLang="en-US">
                <a:solidFill>
                  <a:schemeClr val="tx1"/>
                </a:solidFill>
              </a:rPr>
              <a:t>〇重点の推進項目</a:t>
            </a:r>
            <a:endParaRPr kumimoji="1" lang="ja-JP" altLang="en-US">
              <a:solidFill>
                <a:schemeClr val="tx1"/>
              </a:solidFill>
            </a:endParaRPr>
          </a:p>
          <a:p>
            <a:pPr marL="0" indent="0" algn="l">
              <a:buNone/>
            </a:pPr>
            <a:r>
              <a:rPr kumimoji="1" lang="ja-JP" altLang="en-US">
                <a:solidFill>
                  <a:schemeClr val="tx1"/>
                </a:solidFill>
              </a:rPr>
              <a:t>1.歩行者の安全な道路横断方法等の実践と反射材用品や</a:t>
            </a:r>
            <a:r>
              <a:rPr kumimoji="1" lang="ja-JP" altLang="en-US">
                <a:solidFill>
                  <a:schemeClr val="tx1"/>
                </a:solidFill>
              </a:rPr>
              <a:t>明るい目立つ色の衣服等の着用促進</a:t>
            </a:r>
            <a:endParaRPr kumimoji="1" lang="ja-JP" altLang="en-US" sz="3000"/>
          </a:p>
          <a:p>
            <a:pPr marL="0" indent="0">
              <a:buNone/>
            </a:pPr>
            <a:r>
              <a:rPr kumimoji="1" lang="ja-JP" altLang="en-US" sz="2400">
                <a:solidFill>
                  <a:schemeClr val="tx1"/>
                </a:solidFill>
              </a:rPr>
              <a:t>・歩行者は、横断歩道を渡ること、信号機のあるところでは、その信号に従うこと等の基本的なルールを守りましょう。</a:t>
            </a:r>
            <a:endParaRPr kumimoji="1" lang="ja-JP" altLang="en-US" sz="2400">
              <a:solidFill>
                <a:schemeClr val="tx1"/>
              </a:solidFill>
            </a:endParaRPr>
          </a:p>
          <a:p>
            <a:pPr marL="0" indent="0">
              <a:buNone/>
            </a:pPr>
            <a:r>
              <a:rPr kumimoji="1" lang="ja-JP" altLang="en-US" sz="2400">
                <a:solidFill>
                  <a:schemeClr val="tx1"/>
                </a:solidFill>
              </a:rPr>
              <a:t>・高齢者は、加齢に伴って生ずる身体機能の変化を理解し、参加・体験・実践型の講習会などに積極的に参加しましょう。</a:t>
            </a:r>
            <a:endParaRPr kumimoji="1" lang="ja-JP" altLang="en-US" sz="2400">
              <a:solidFill>
                <a:schemeClr val="tx1"/>
              </a:solidFill>
            </a:endParaRPr>
          </a:p>
          <a:p>
            <a:pPr marL="0" indent="0">
              <a:buNone/>
            </a:pPr>
            <a:r>
              <a:rPr kumimoji="1" lang="ja-JP" altLang="en-US" sz="2400">
                <a:solidFill>
                  <a:schemeClr val="tx1"/>
                </a:solidFill>
              </a:rPr>
              <a:t>・</a:t>
            </a:r>
            <a:r>
              <a:rPr kumimoji="1" lang="ja-JP" altLang="en-US" sz="2400">
                <a:solidFill>
                  <a:schemeClr val="tx1"/>
                </a:solidFill>
              </a:rPr>
              <a:t>こどもを交通事故から守るには、</a:t>
            </a:r>
            <a:endParaRPr kumimoji="1" lang="ja-JP" altLang="en-US" sz="2400">
              <a:solidFill>
                <a:schemeClr val="tx1"/>
              </a:solidFill>
            </a:endParaRPr>
          </a:p>
          <a:p>
            <a:pPr marL="0" indent="0">
              <a:buNone/>
            </a:pPr>
            <a:r>
              <a:rPr kumimoji="1" lang="ja-JP" altLang="en-US" sz="2400">
                <a:solidFill>
                  <a:schemeClr val="tx1"/>
                </a:solidFill>
              </a:rPr>
              <a:t>社会全体で見守ることが必要です。</a:t>
            </a:r>
            <a:endParaRPr kumimoji="1" lang="ja-JP" altLang="en-US" sz="2400">
              <a:solidFill>
                <a:schemeClr val="tx1"/>
              </a:solidFill>
            </a:endParaRPr>
          </a:p>
          <a:p>
            <a:pPr marL="0" indent="0">
              <a:buNone/>
            </a:pPr>
            <a:r>
              <a:rPr kumimoji="1" lang="ja-JP" altLang="en-US" sz="2400">
                <a:solidFill>
                  <a:schemeClr val="tx1"/>
                </a:solidFill>
              </a:rPr>
              <a:t>保護者を含めた地域全体でこどもを守りましょう。</a:t>
            </a: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a:solidFill>
                <a:schemeClr val="tx1"/>
              </a:solidFill>
            </a:endParaRPr>
          </a:p>
        </p:txBody>
      </p:sp>
      <p:graphicFrame>
        <p:nvGraphicFramePr>
          <p:cNvPr id="1132" name="四角形 3247"/>
          <p:cNvGraphicFramePr/>
          <p:nvPr/>
        </p:nvGraphicFramePr>
        <p:xfrm>
          <a:off x="9062066" y="4949332"/>
          <a:ext cx="46800" cy="917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133" name="四角形 3248"/>
          <p:cNvGraphicFramePr/>
          <p:nvPr/>
        </p:nvGraphicFramePr>
        <p:xfrm flipH="1">
          <a:off x="8892074" y="4661569"/>
          <a:ext cx="70611" cy="105694"/>
        </p:xfrm>
        <a:graphic>
          <a:graphicData uri="http://schemas.openxmlformats.org/drawingml/2006/chart">
            <c:chart xmlns:c="http://schemas.openxmlformats.org/drawingml/2006/chart" xmlns:r="http://schemas.openxmlformats.org/officeDocument/2006/relationships" r:id="rId2"/>
          </a:graphicData>
        </a:graphic>
      </p:graphicFrame>
      <p:sp>
        <p:nvSpPr>
          <p:cNvPr id="1134" name="スライド番号プレースホルダー 5"/>
          <p:cNvSpPr>
            <a:spLocks noGrp="1"/>
          </p:cNvSpPr>
          <p:nvPr>
            <p:ph type="sldNum" sz="quarter" idx="12"/>
          </p:nvPr>
        </p:nvSpPr>
        <p:spPr/>
        <p:txBody>
          <a:bodyPr/>
          <a:lstStyle/>
          <a:p>
            <a:fld id="{5A64193B-3A30-410F-9CD8-6EE712D66964}" type="slidenum">
              <a:rPr kumimoji="1" lang="ja-JP" altLang="en-US" smtClean="0"/>
              <a:t>4</a:t>
            </a:fld>
            <a:endParaRPr kumimoji="1" lang="ja-JP" altLang="en-US"/>
          </a:p>
        </p:txBody>
      </p:sp>
      <p:pic>
        <p:nvPicPr>
          <p:cNvPr id="1135" name="図 143"/>
          <p:cNvPicPr>
            <a:picLocks noChangeAspect="1"/>
          </p:cNvPicPr>
          <p:nvPr/>
        </p:nvPicPr>
        <p:blipFill>
          <a:blip r:embed="rId3"/>
          <a:stretch>
            <a:fillRect/>
          </a:stretch>
        </p:blipFill>
        <p:spPr>
          <a:xfrm>
            <a:off x="6660000" y="2897982"/>
            <a:ext cx="2143125" cy="2143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37" name="四角形 3250"/>
          <p:cNvSpPr>
            <a:spLocks noGrp="1"/>
          </p:cNvSpPr>
          <p:nvPr>
            <p:ph idx="1"/>
          </p:nvPr>
        </p:nvSpPr>
        <p:spPr>
          <a:xfrm>
            <a:off x="400390" y="124920"/>
            <a:ext cx="8562294" cy="5019684"/>
          </a:xfrm>
          <a:prstGeom prst="rect">
            <a:avLst/>
          </a:prstGeom>
        </p:spPr>
        <p:txBody>
          <a:bodyPr>
            <a:normAutofit/>
          </a:bodyPr>
          <a:p>
            <a:pPr marL="0" indent="0">
              <a:buNone/>
            </a:pPr>
            <a:r>
              <a:rPr kumimoji="1" lang="ja-JP" altLang="en-US" sz="2400">
                <a:solidFill>
                  <a:schemeClr val="tx1"/>
                </a:solidFill>
              </a:rPr>
              <a:t>・運転者は、横断歩道手前で停止可能な速度で進行し、歩行者優先義務を守り、「ずっと止まれる栃木県」を推進していきましょう。</a:t>
            </a:r>
            <a:endParaRPr kumimoji="1" lang="ja-JP" altLang="en-US" sz="2400">
              <a:solidFill>
                <a:schemeClr val="tx1"/>
              </a:solidFill>
            </a:endParaRPr>
          </a:p>
          <a:p>
            <a:pPr marL="0" indent="0">
              <a:buNone/>
            </a:pPr>
            <a:r>
              <a:rPr kumimoji="1" lang="ja-JP" altLang="en-US" sz="2400">
                <a:solidFill>
                  <a:schemeClr val="tx1"/>
                </a:solidFill>
              </a:rPr>
              <a:t>・こどもや高齢者を含めたすべての道路利用者に優しい運転である「こどもや高齢者に優しい３S運動」を広く浸透させ、ドライバーは思いやりのある運転を心がけましょう。</a:t>
            </a: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r>
              <a:rPr kumimoji="1" lang="ja-JP" altLang="en-US" sz="2400">
                <a:solidFill>
                  <a:schemeClr val="tx1"/>
                </a:solidFill>
              </a:rPr>
              <a:t>・歩行者は、明るい色の服や反射材用品等を</a:t>
            </a:r>
            <a:r>
              <a:rPr kumimoji="1" lang="ja-JP" altLang="en-US" sz="2400">
                <a:solidFill>
                  <a:schemeClr val="tx1"/>
                </a:solidFill>
              </a:rPr>
              <a:t>積極的</a:t>
            </a:r>
            <a:endParaRPr kumimoji="1" lang="ja-JP" altLang="en-US" sz="2400">
              <a:solidFill>
                <a:schemeClr val="tx1"/>
              </a:solidFill>
            </a:endParaRPr>
          </a:p>
          <a:p>
            <a:pPr marL="0" indent="0">
              <a:buNone/>
            </a:pPr>
            <a:r>
              <a:rPr kumimoji="1" lang="ja-JP" altLang="en-US" sz="2400">
                <a:solidFill>
                  <a:schemeClr val="tx1"/>
                </a:solidFill>
              </a:rPr>
              <a:t>に着用し、</a:t>
            </a:r>
            <a:r>
              <a:rPr kumimoji="1" lang="ja-JP" altLang="en-US" sz="2400">
                <a:solidFill>
                  <a:schemeClr val="tx1"/>
                </a:solidFill>
              </a:rPr>
              <a:t>運転者に存在をアピールしましょう。</a:t>
            </a: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800">
              <a:solidFill>
                <a:schemeClr val="tx1"/>
              </a:solidFill>
            </a:endParaRPr>
          </a:p>
          <a:p>
            <a:pPr marL="0" indent="0">
              <a:buNone/>
            </a:pPr>
            <a:endParaRPr kumimoji="1" lang="ja-JP" altLang="en-US" sz="2400">
              <a:solidFill>
                <a:schemeClr val="tx1"/>
              </a:solidFill>
            </a:endParaRPr>
          </a:p>
          <a:p>
            <a:pPr marL="0" indent="0">
              <a:buNone/>
            </a:pPr>
            <a:endParaRPr kumimoji="1" lang="ja-JP" altLang="en-US">
              <a:solidFill>
                <a:schemeClr val="tx1"/>
              </a:solidFill>
            </a:endParaRPr>
          </a:p>
        </p:txBody>
      </p:sp>
      <p:grpSp>
        <p:nvGrpSpPr>
          <p:cNvPr id="1138" name="グループ 3258"/>
          <p:cNvGrpSpPr/>
          <p:nvPr/>
        </p:nvGrpSpPr>
        <p:grpSpPr>
          <a:xfrm>
            <a:off x="1585538" y="2067750"/>
            <a:ext cx="6192000" cy="1443210"/>
            <a:chOff x="611920" y="2355283"/>
            <a:chExt cx="5761638" cy="1443210"/>
          </a:xfrm>
        </p:grpSpPr>
        <p:sp>
          <p:nvSpPr>
            <p:cNvPr id="1139" name="図形 3256"/>
            <p:cNvSpPr/>
            <p:nvPr/>
          </p:nvSpPr>
          <p:spPr>
            <a:xfrm>
              <a:off x="611920" y="2355283"/>
              <a:ext cx="5761638" cy="1221707"/>
            </a:xfrm>
            <a:prstGeom prst="foldedCorner">
              <a:avLst/>
            </a:prstGeom>
            <a:solidFill>
              <a:schemeClr val="bg1">
                <a:lumMod val="95000"/>
              </a:schemeClr>
            </a:solidFill>
          </p:spPr>
          <p:txBody>
            <a:bodyPr>
              <a:normAutofit/>
            </a:bodyPr>
            <a:p>
              <a:pPr algn="l"/>
              <a:endParaRPr kumimoji="1" lang="ja-JP" altLang="en-US" dirty="0"/>
            </a:p>
          </p:txBody>
        </p:sp>
        <p:sp>
          <p:nvSpPr>
            <p:cNvPr id="1140" name="四角形 3257"/>
            <p:cNvSpPr/>
            <p:nvPr/>
          </p:nvSpPr>
          <p:spPr>
            <a:xfrm>
              <a:off x="760301" y="2426144"/>
              <a:ext cx="5612308" cy="1372349"/>
            </a:xfrm>
            <a:prstGeom prst="rect">
              <a:avLst/>
            </a:prstGeom>
          </p:spPr>
          <p:txBody>
            <a:bodyPr>
              <a:normAutofit/>
            </a:bodyPr>
            <a:p>
              <a:pPr algn="l"/>
              <a:r>
                <a:rPr kumimoji="1" lang="ja-JP" altLang="en-US" dirty="0"/>
                <a:t>【こどもや高齢者に優しい３S（スリーエス）運動】</a:t>
              </a:r>
              <a:endParaRPr kumimoji="1" lang="ja-JP" altLang="en-US" sz="3200" dirty="0"/>
            </a:p>
            <a:p>
              <a:pPr algn="l"/>
              <a:r>
                <a:rPr kumimoji="1" lang="ja-JP" altLang="en-US" dirty="0"/>
                <a:t>〇</a:t>
              </a:r>
              <a:r>
                <a:rPr kumimoji="1" lang="ja-JP" altLang="en-US" dirty="0"/>
                <a:t>SEE　　前をよく見て、こどもや高齢者をいち早く発見する。</a:t>
              </a:r>
              <a:endParaRPr kumimoji="1" lang="ja-JP" altLang="en-US" sz="3200" dirty="0"/>
            </a:p>
            <a:p>
              <a:pPr algn="l"/>
              <a:r>
                <a:rPr kumimoji="1" lang="ja-JP" altLang="en-US" dirty="0"/>
                <a:t>〇</a:t>
              </a:r>
              <a:r>
                <a:rPr kumimoji="1" lang="ja-JP" altLang="en-US" dirty="0"/>
                <a:t>SLOW　こどもや高齢者を見たら減速する。</a:t>
              </a:r>
              <a:endParaRPr kumimoji="1" lang="ja-JP" altLang="en-US" sz="3200" dirty="0"/>
            </a:p>
            <a:p>
              <a:pPr algn="l"/>
              <a:r>
                <a:rPr kumimoji="1" lang="ja-JP" altLang="en-US" dirty="0"/>
                <a:t>〇</a:t>
              </a:r>
              <a:r>
                <a:rPr kumimoji="1" lang="ja-JP" altLang="en-US" dirty="0"/>
                <a:t>STOP　危険を感じたらすぐに停止する。</a:t>
              </a:r>
              <a:endParaRPr kumimoji="1" lang="ja-JP" altLang="en-US" dirty="0"/>
            </a:p>
            <a:p>
              <a:pPr algn="ctr"/>
              <a:endParaRPr kumimoji="1" lang="ja-JP" altLang="en-US" dirty="0"/>
            </a:p>
          </p:txBody>
        </p:sp>
      </p:grpSp>
      <p:pic>
        <p:nvPicPr>
          <p:cNvPr id="1141" name="図 78"/>
          <p:cNvPicPr>
            <a:picLocks noChangeAspect="1"/>
          </p:cNvPicPr>
          <p:nvPr/>
        </p:nvPicPr>
        <p:blipFill>
          <a:blip r:embed="rId1"/>
          <a:stretch>
            <a:fillRect/>
          </a:stretch>
        </p:blipFill>
        <p:spPr>
          <a:xfrm>
            <a:off x="612000" y="1925830"/>
            <a:ext cx="1505547" cy="1505547"/>
          </a:xfrm>
          <a:prstGeom prst="rect">
            <a:avLst/>
          </a:prstGeom>
        </p:spPr>
      </p:pic>
      <p:sp>
        <p:nvSpPr>
          <p:cNvPr id="1142" name="スライド番号プレースホルダー 5"/>
          <p:cNvSpPr>
            <a:spLocks noGrp="1"/>
          </p:cNvSpPr>
          <p:nvPr>
            <p:ph type="sldNum" sz="quarter" idx="12"/>
          </p:nvPr>
        </p:nvSpPr>
        <p:spPr/>
        <p:txBody>
          <a:bodyPr/>
          <a:lstStyle/>
          <a:p>
            <a:fld id="{5A64193B-3A30-410F-9CD8-6EE712D66964}" type="slidenum">
              <a:rPr kumimoji="1" lang="ja-JP" altLang="en-US" smtClean="0"/>
              <a:t>5</a:t>
            </a:fld>
            <a:endParaRPr kumimoji="1" lang="ja-JP" altLang="en-US"/>
          </a:p>
        </p:txBody>
      </p:sp>
      <p:pic>
        <p:nvPicPr>
          <p:cNvPr id="1143" name="図 147"/>
          <p:cNvPicPr>
            <a:picLocks noChangeAspect="1"/>
          </p:cNvPicPr>
          <p:nvPr/>
        </p:nvPicPr>
        <p:blipFill>
          <a:blip r:embed="rId2"/>
          <a:stretch>
            <a:fillRect/>
          </a:stretch>
        </p:blipFill>
        <p:spPr>
          <a:xfrm>
            <a:off x="6847679" y="3289457"/>
            <a:ext cx="1544643" cy="15446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45" name="四角形 150"/>
          <p:cNvSpPr>
            <a:spLocks noGrp="1"/>
          </p:cNvSpPr>
          <p:nvPr>
            <p:ph type="sldNum" sz="quarter" idx="12"/>
          </p:nvPr>
        </p:nvSpPr>
        <p:spPr>
          <a:prstGeom prst="rect">
            <a:avLst/>
          </a:prstGeom>
        </p:spPr>
        <p:txBody>
          <a:bodyPr/>
          <a:lstStyle/>
          <a:p>
            <a:fld id="{5A64193B-3A30-410F-9CD8-6EE712D66964}" type="slidenum">
              <a:rPr kumimoji="1" lang="ja-JP" altLang="en-US" smtClean="0"/>
              <a:t>6</a:t>
            </a:fld>
            <a:endParaRPr kumimoji="1" lang="ja-JP" altLang="en-US"/>
          </a:p>
        </p:txBody>
      </p:sp>
      <p:sp>
        <p:nvSpPr>
          <p:cNvPr id="1146" name="四角形 154"/>
          <p:cNvSpPr>
            <a:spLocks noGrp="1"/>
          </p:cNvSpPr>
          <p:nvPr>
            <p:ph idx="1"/>
          </p:nvPr>
        </p:nvSpPr>
        <p:spPr>
          <a:xfrm>
            <a:off x="400390" y="124920"/>
            <a:ext cx="8562294" cy="5019684"/>
          </a:xfrm>
          <a:prstGeom prst="rect">
            <a:avLst/>
          </a:prstGeom>
        </p:spPr>
        <p:txBody>
          <a:bodyPr>
            <a:normAutofit/>
          </a:bodyPr>
          <a:p>
            <a:pPr marL="0" indent="0">
              <a:buNone/>
            </a:pPr>
            <a:r>
              <a:rPr kumimoji="1" lang="ja-JP" altLang="en-US" sz="3200">
                <a:solidFill>
                  <a:schemeClr val="tx1"/>
                </a:solidFill>
              </a:rPr>
              <a:t>〇重点の推進項目</a:t>
            </a:r>
            <a:endParaRPr kumimoji="1" lang="ja-JP" altLang="en-US" sz="3200">
              <a:solidFill>
                <a:schemeClr val="tx1"/>
              </a:solidFill>
            </a:endParaRPr>
          </a:p>
          <a:p>
            <a:pPr marL="0" indent="0" algn="l">
              <a:buNone/>
            </a:pPr>
            <a:r>
              <a:rPr kumimoji="1" lang="ja-JP" altLang="en-US" sz="3200">
                <a:solidFill>
                  <a:schemeClr val="tx1"/>
                </a:solidFill>
              </a:rPr>
              <a:t>2.ながらスマホや飲酒運転等の根絶と夕暮れ時の早めのライト点灯や</a:t>
            </a:r>
            <a:r>
              <a:rPr kumimoji="1" lang="ja-JP" altLang="en-US" sz="3200">
                <a:solidFill>
                  <a:schemeClr val="tx1"/>
                </a:solidFill>
              </a:rPr>
              <a:t>ハイビームの活用促進</a:t>
            </a:r>
            <a:endParaRPr kumimoji="1" lang="ja-JP" altLang="en-US" sz="3200">
              <a:solidFill>
                <a:schemeClr val="tx1"/>
              </a:solidFill>
            </a:endParaRPr>
          </a:p>
          <a:p>
            <a:pPr marL="0" indent="0">
              <a:buNone/>
            </a:pPr>
            <a:r>
              <a:rPr kumimoji="1" lang="ja-JP" altLang="en-US" sz="2400">
                <a:solidFill>
                  <a:schemeClr val="tx1"/>
                </a:solidFill>
              </a:rPr>
              <a:t>・夕暮れ時は早めのライト点灯により交通事故防止に努めましょう。</a:t>
            </a:r>
            <a:endParaRPr kumimoji="1" lang="ja-JP" altLang="en-US" sz="2400">
              <a:solidFill>
                <a:schemeClr val="tx1"/>
              </a:solidFill>
            </a:endParaRPr>
          </a:p>
          <a:p>
            <a:pPr marL="0" indent="0">
              <a:buNone/>
            </a:pPr>
            <a:r>
              <a:rPr kumimoji="1" lang="ja-JP" altLang="en-US" sz="2400">
                <a:solidFill>
                  <a:schemeClr val="tx1"/>
                </a:solidFill>
              </a:rPr>
              <a:t>・</a:t>
            </a:r>
            <a:r>
              <a:rPr kumimoji="1" lang="ja-JP" altLang="en-US" sz="2400">
                <a:solidFill>
                  <a:schemeClr val="tx1"/>
                </a:solidFill>
              </a:rPr>
              <a:t>夜間、対向車や先行車がない時は、「原則ハイビーム走行」をし、歩行者や自転車などの早期発見に努めましょう。</a:t>
            </a:r>
            <a:endParaRPr kumimoji="1" lang="ja-JP" altLang="en-US" sz="2400">
              <a:solidFill>
                <a:schemeClr val="tx1"/>
              </a:solidFill>
            </a:endParaRPr>
          </a:p>
          <a:p>
            <a:pPr marL="0" indent="0">
              <a:buNone/>
            </a:pPr>
            <a:r>
              <a:rPr kumimoji="1" lang="ja-JP" altLang="en-US" sz="2400">
                <a:solidFill>
                  <a:schemeClr val="tx1"/>
                </a:solidFill>
              </a:rPr>
              <a:t>・「飲酒運転を絶対しない、させない」と</a:t>
            </a:r>
            <a:endParaRPr kumimoji="1" lang="ja-JP" altLang="en-US" sz="2400">
              <a:solidFill>
                <a:schemeClr val="tx1"/>
              </a:solidFill>
            </a:endParaRPr>
          </a:p>
          <a:p>
            <a:pPr marL="0" indent="0">
              <a:buNone/>
            </a:pPr>
            <a:r>
              <a:rPr kumimoji="1" lang="ja-JP" altLang="en-US" sz="2400">
                <a:solidFill>
                  <a:schemeClr val="tx1"/>
                </a:solidFill>
              </a:rPr>
              <a:t>いう規範意識を確立するとともに、ハンド</a:t>
            </a:r>
            <a:endParaRPr kumimoji="1" lang="ja-JP" altLang="en-US" sz="2400">
              <a:solidFill>
                <a:schemeClr val="tx1"/>
              </a:solidFill>
            </a:endParaRPr>
          </a:p>
          <a:p>
            <a:pPr marL="0" indent="0">
              <a:buNone/>
            </a:pPr>
            <a:r>
              <a:rPr kumimoji="1" lang="ja-JP" altLang="en-US" sz="2400">
                <a:solidFill>
                  <a:schemeClr val="tx1"/>
                </a:solidFill>
              </a:rPr>
              <a:t>ルキーパー運動などを促進しましょう。</a:t>
            </a: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a:solidFill>
                <a:schemeClr val="tx1"/>
              </a:solidFill>
            </a:endParaRPr>
          </a:p>
        </p:txBody>
      </p:sp>
      <p:pic>
        <p:nvPicPr>
          <p:cNvPr id="1147" name="図 56" descr="daylight2.jpg"/>
          <p:cNvPicPr>
            <a:picLocks noChangeAspect="1"/>
          </p:cNvPicPr>
          <p:nvPr/>
        </p:nvPicPr>
        <p:blipFill>
          <a:blip r:embed="rId1"/>
          <a:stretch>
            <a:fillRect/>
          </a:stretch>
        </p:blipFill>
        <p:spPr>
          <a:xfrm>
            <a:off x="5940000" y="3361082"/>
            <a:ext cx="1809753" cy="1143000"/>
          </a:xfrm>
          <a:prstGeom prst="rect">
            <a:avLst/>
          </a:prstGeom>
          <a:noFill/>
          <a:ln>
            <a:miter/>
          </a:ln>
        </p:spPr>
      </p:pic>
      <p:pic>
        <p:nvPicPr>
          <p:cNvPr id="1148" name="図 68"/>
          <p:cNvPicPr>
            <a:picLocks noChangeAspect="1"/>
          </p:cNvPicPr>
          <p:nvPr/>
        </p:nvPicPr>
        <p:blipFill>
          <a:blip r:embed="rId2"/>
          <a:stretch>
            <a:fillRect/>
          </a:stretch>
        </p:blipFill>
        <p:spPr>
          <a:xfrm>
            <a:off x="5941312" y="3148157"/>
            <a:ext cx="1939855" cy="15660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50" name="四角形 3261"/>
          <p:cNvSpPr>
            <a:spLocks noGrp="1"/>
          </p:cNvSpPr>
          <p:nvPr>
            <p:ph idx="1"/>
          </p:nvPr>
        </p:nvSpPr>
        <p:spPr>
          <a:xfrm>
            <a:off x="400390" y="124920"/>
            <a:ext cx="8562294" cy="5019684"/>
          </a:xfrm>
          <a:prstGeom prst="rect">
            <a:avLst/>
          </a:prstGeom>
          <a:ln w="38100">
            <a:noFill/>
          </a:ln>
        </p:spPr>
        <p:txBody>
          <a:bodyPr>
            <a:normAutofit/>
          </a:bodyPr>
          <a:p>
            <a:pPr marL="0" indent="0">
              <a:buNone/>
            </a:pPr>
            <a:r>
              <a:rPr kumimoji="1" lang="ja-JP" altLang="en-US" sz="2400">
                <a:solidFill>
                  <a:schemeClr val="tx1"/>
                </a:solidFill>
              </a:rPr>
              <a:t>・後部座席を含めたすべての座席のシートベルトの着用とチャイルドシートの正しい使用を徹底しましょう。</a:t>
            </a:r>
            <a:endParaRPr kumimoji="1" lang="ja-JP" altLang="en-US" sz="2400">
              <a:solidFill>
                <a:schemeClr val="tx1"/>
              </a:solidFill>
            </a:endParaRPr>
          </a:p>
          <a:p>
            <a:pPr marL="0" indent="0">
              <a:buNone/>
            </a:pPr>
            <a:r>
              <a:rPr kumimoji="1" lang="ja-JP" altLang="en-US" sz="2400">
                <a:solidFill>
                  <a:schemeClr val="tx1"/>
                </a:solidFill>
              </a:rPr>
              <a:t>・高齢運転者に対しては、衝突被害軽減ブレーキ等を搭載した安全運転サポート車（通称サポカー）の普及促進を進めるとともに、運転免許の自主返納の促進を図りましょう。</a:t>
            </a: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a:solidFill>
                <a:schemeClr val="tx1"/>
              </a:solidFill>
            </a:endParaRPr>
          </a:p>
        </p:txBody>
      </p:sp>
      <p:sp>
        <p:nvSpPr>
          <p:cNvPr id="1151" name="スライド番号プレースホルダー 5"/>
          <p:cNvSpPr>
            <a:spLocks noGrp="1"/>
          </p:cNvSpPr>
          <p:nvPr>
            <p:ph type="sldNum" sz="quarter" idx="12"/>
          </p:nvPr>
        </p:nvSpPr>
        <p:spPr/>
        <p:txBody>
          <a:bodyPr/>
          <a:lstStyle/>
          <a:p>
            <a:fld id="{5A64193B-3A30-410F-9CD8-6EE712D66964}" type="slidenum">
              <a:rPr kumimoji="1" lang="ja-JP" altLang="en-US" smtClean="0"/>
              <a:t>7</a:t>
            </a:fld>
            <a:endParaRPr kumimoji="1" lang="ja-JP" altLang="en-US"/>
          </a:p>
        </p:txBody>
      </p:sp>
      <p:sp>
        <p:nvSpPr>
          <p:cNvPr id="1152" name="図形 60"/>
          <p:cNvSpPr/>
          <p:nvPr/>
        </p:nvSpPr>
        <p:spPr>
          <a:xfrm>
            <a:off x="823516" y="2430859"/>
            <a:ext cx="7632000" cy="2339513"/>
          </a:xfrm>
          <a:prstGeom prst="roundRect">
            <a:avLst/>
          </a:prstGeom>
        </p:spPr>
        <p:txBody>
          <a:bodyPr vertOverflow="overflow" horzOverflow="overflow"/>
          <a:p>
            <a:pPr algn="ctr"/>
            <a:endParaRPr kumimoji="1" lang="ja-JP" altLang="en-US" dirty="0"/>
          </a:p>
        </p:txBody>
      </p:sp>
      <p:sp>
        <p:nvSpPr>
          <p:cNvPr id="1153" name="図形 65"/>
          <p:cNvSpPr/>
          <p:nvPr/>
        </p:nvSpPr>
        <p:spPr>
          <a:xfrm>
            <a:off x="823516" y="2639219"/>
            <a:ext cx="7632000" cy="2132501"/>
          </a:xfrm>
          <a:prstGeom prst="roundRect">
            <a:avLst/>
          </a:prstGeom>
          <a:effectLst>
            <a:glow rad="139700">
              <a:schemeClr val="accent3">
                <a:alpha val="40000"/>
                <a:satMod val="175000"/>
              </a:schemeClr>
            </a:glow>
          </a:effectLst>
        </p:spPr>
        <p:txBody>
          <a:bodyPr vertOverflow="overflow" horzOverflow="overflow"/>
          <a:p>
            <a:pPr algn="ctr"/>
            <a:endParaRPr kumimoji="1" lang="ja-JP" altLang="en-US" dirty="0"/>
          </a:p>
        </p:txBody>
      </p:sp>
      <p:sp>
        <p:nvSpPr>
          <p:cNvPr id="1154" name="図形 67"/>
          <p:cNvSpPr/>
          <p:nvPr/>
        </p:nvSpPr>
        <p:spPr>
          <a:xfrm>
            <a:off x="1111250" y="2857500"/>
            <a:ext cx="6912000" cy="1728000"/>
          </a:xfrm>
          <a:prstGeom prst="roundRect">
            <a:avLst/>
          </a:prstGeom>
          <a:ln>
            <a:noFill/>
          </a:ln>
        </p:spPr>
        <p:txBody>
          <a:bodyPr vertOverflow="overflow" horzOverflow="overflow"/>
          <a:p>
            <a:pPr algn="ctr"/>
            <a:endParaRPr kumimoji="1" lang="ja-JP" altLang="en-US" dirty="0"/>
          </a:p>
        </p:txBody>
      </p:sp>
      <p:sp>
        <p:nvSpPr>
          <p:cNvPr id="1155" name="図形 68"/>
          <p:cNvSpPr/>
          <p:nvPr/>
        </p:nvSpPr>
        <p:spPr>
          <a:xfrm>
            <a:off x="615156" y="2430859"/>
            <a:ext cx="3744000" cy="500891"/>
          </a:xfrm>
          <a:prstGeom prst="roundRect">
            <a:avLst/>
          </a:prstGeom>
        </p:spPr>
        <p:txBody>
          <a:bodyPr vertOverflow="overflow" horzOverflow="overflow"/>
          <a:p>
            <a:pPr algn="ctr"/>
            <a:endParaRPr kumimoji="1" lang="ja-JP" altLang="en-US" dirty="0"/>
          </a:p>
        </p:txBody>
      </p:sp>
      <p:sp>
        <p:nvSpPr>
          <p:cNvPr id="1156" name="図形 69"/>
          <p:cNvSpPr/>
          <p:nvPr/>
        </p:nvSpPr>
        <p:spPr>
          <a:xfrm>
            <a:off x="972344" y="2283750"/>
            <a:ext cx="7200000" cy="2235671"/>
          </a:xfrm>
          <a:prstGeom prst="roundRect">
            <a:avLst/>
          </a:prstGeom>
          <a:ln w="38100">
            <a:solidFill>
              <a:schemeClr val="accent4">
                <a:lumMod val="60000"/>
                <a:lumOff val="40000"/>
              </a:schemeClr>
            </a:solidFill>
          </a:ln>
          <a:effectLst>
            <a:glow rad="228600">
              <a:schemeClr val="accent4">
                <a:alpha val="40000"/>
                <a:satMod val="175000"/>
              </a:schemeClr>
            </a:glow>
          </a:effectLst>
        </p:spPr>
        <p:txBody>
          <a:bodyPr vertOverflow="overflow" horzOverflow="overflow"/>
          <a:p>
            <a:pPr algn="ctr"/>
            <a:endParaRPr kumimoji="1" lang="ja-JP" altLang="en-US" dirty="0"/>
          </a:p>
        </p:txBody>
      </p:sp>
      <p:sp>
        <p:nvSpPr>
          <p:cNvPr id="1157" name="テキスト 70"/>
          <p:cNvSpPr txBox="1"/>
          <p:nvPr/>
        </p:nvSpPr>
        <p:spPr>
          <a:xfrm>
            <a:off x="1188337" y="2659064"/>
            <a:ext cx="5367196" cy="922437"/>
          </a:xfrm>
          <a:prstGeom prst="rect">
            <a:avLst/>
          </a:prstGeom>
        </p:spPr>
        <p:txBody>
          <a:bodyPr wrap="square">
            <a:spAutoFit/>
          </a:bodyPr>
          <a:p>
            <a:pPr>
              <a:defRPr lang="ja-JP" altLang="en-US"/>
            </a:pPr>
            <a:r>
              <a:rPr lang="ja-JP" altLang="en-US"/>
              <a:t>さくら市では</a:t>
            </a:r>
            <a:r>
              <a:rPr lang="ja-JP" altLang="en-US"/>
              <a:t>「運転免許証自主返納支援事業」として</a:t>
            </a:r>
            <a:endParaRPr lang="ja-JP" altLang="en-US"/>
          </a:p>
          <a:p>
            <a:pPr>
              <a:defRPr lang="ja-JP" altLang="en-US"/>
            </a:pPr>
            <a:r>
              <a:rPr lang="ja-JP" altLang="en-US"/>
              <a:t>運転免許証を返納された、満６５歳以上の市に住所を有している方に対し、タクシー券を支給しています。</a:t>
            </a:r>
            <a:endParaRPr lang="ja-JP" altLang="en-US"/>
          </a:p>
        </p:txBody>
      </p:sp>
      <p:pic>
        <p:nvPicPr>
          <p:cNvPr id="1158" name="図 60"/>
          <p:cNvPicPr>
            <a:picLocks noChangeAspect="1"/>
          </p:cNvPicPr>
          <p:nvPr/>
        </p:nvPicPr>
        <p:blipFill>
          <a:blip r:embed="rId1"/>
          <a:stretch>
            <a:fillRect/>
          </a:stretch>
        </p:blipFill>
        <p:spPr>
          <a:xfrm>
            <a:off x="5579169" y="3507750"/>
            <a:ext cx="2255570" cy="924741"/>
          </a:xfrm>
          <a:prstGeom prst="rect">
            <a:avLst/>
          </a:prstGeom>
        </p:spPr>
      </p:pic>
      <p:pic>
        <p:nvPicPr>
          <p:cNvPr id="1159" name="図 61"/>
          <p:cNvPicPr>
            <a:picLocks noChangeAspect="1"/>
          </p:cNvPicPr>
          <p:nvPr/>
        </p:nvPicPr>
        <p:blipFill>
          <a:blip r:embed="rId2"/>
          <a:stretch>
            <a:fillRect/>
          </a:stretch>
        </p:blipFill>
        <p:spPr>
          <a:xfrm>
            <a:off x="4175904" y="3658276"/>
            <a:ext cx="927224" cy="927224"/>
          </a:xfrm>
          <a:prstGeom prst="rect">
            <a:avLst/>
          </a:prstGeom>
        </p:spPr>
      </p:pic>
      <p:sp>
        <p:nvSpPr>
          <p:cNvPr id="1160" name="四角形 62"/>
          <p:cNvSpPr/>
          <p:nvPr/>
        </p:nvSpPr>
        <p:spPr>
          <a:xfrm>
            <a:off x="7453067" y="3603789"/>
            <a:ext cx="288000" cy="57661"/>
          </a:xfrm>
          <a:prstGeom prst="rect">
            <a:avLst/>
          </a:prstGeom>
          <a:solidFill>
            <a:schemeClr val="bg1"/>
          </a:solidFill>
        </p:spPr>
        <p:txBody>
          <a:bodyPr vertOverflow="overflow" horzOverflow="overflow"/>
          <a:p>
            <a:pPr algn="ct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62" name="四角形 3250"/>
          <p:cNvSpPr>
            <a:spLocks noGrp="1"/>
          </p:cNvSpPr>
          <p:nvPr>
            <p:ph idx="1"/>
          </p:nvPr>
        </p:nvSpPr>
        <p:spPr>
          <a:xfrm>
            <a:off x="400390" y="124920"/>
            <a:ext cx="8562294" cy="5019684"/>
          </a:xfrm>
          <a:prstGeom prst="rect">
            <a:avLst/>
          </a:prstGeom>
        </p:spPr>
        <p:txBody>
          <a:bodyPr>
            <a:normAutofit fontScale="25000" lnSpcReduction="20000"/>
          </a:bodyPr>
          <a:p>
            <a:pPr marL="0" indent="0">
              <a:buNone/>
            </a:pPr>
            <a:r>
              <a:rPr kumimoji="1" lang="ja-JP" altLang="en-US" sz="12800">
                <a:solidFill>
                  <a:schemeClr val="tx1"/>
                </a:solidFill>
              </a:rPr>
              <a:t>〇</a:t>
            </a:r>
            <a:r>
              <a:rPr kumimoji="1" lang="ja-JP" altLang="en-US" sz="12800">
                <a:solidFill>
                  <a:schemeClr val="tx1"/>
                </a:solidFill>
              </a:rPr>
              <a:t>重点の推進項目</a:t>
            </a:r>
            <a:endParaRPr kumimoji="1" lang="ja-JP" altLang="en-US" sz="12800">
              <a:solidFill>
                <a:schemeClr val="tx1"/>
              </a:solidFill>
            </a:endParaRPr>
          </a:p>
          <a:p>
            <a:pPr marL="0" indent="0">
              <a:buNone/>
            </a:pPr>
            <a:r>
              <a:rPr kumimoji="1" lang="ja-JP" altLang="en-US" sz="12800">
                <a:solidFill>
                  <a:schemeClr val="tx1"/>
                </a:solidFill>
              </a:rPr>
              <a:t>3.自転車・特定小型原動機付自転車の交通ルールの理解・遵守の徹底</a:t>
            </a:r>
            <a:r>
              <a:rPr kumimoji="1" lang="ja-JP" altLang="en-US" sz="12800">
                <a:solidFill>
                  <a:schemeClr val="tx1"/>
                </a:solidFill>
              </a:rPr>
              <a:t>とヘルメットの着用促進</a:t>
            </a:r>
            <a:endParaRPr kumimoji="1" lang="ja-JP" altLang="en-US" sz="12800"/>
          </a:p>
          <a:p>
            <a:pPr marL="0" indent="0">
              <a:buNone/>
            </a:pPr>
            <a:endParaRPr kumimoji="1" lang="ja-JP" altLang="en-US" sz="9846">
              <a:solidFill>
                <a:schemeClr val="tx1"/>
              </a:solidFill>
            </a:endParaRPr>
          </a:p>
          <a:p>
            <a:pPr marL="0" indent="0">
              <a:buNone/>
            </a:pPr>
            <a:r>
              <a:rPr kumimoji="1" lang="ja-JP" altLang="en-US" sz="10000">
                <a:solidFill>
                  <a:schemeClr val="tx1"/>
                </a:solidFill>
              </a:rPr>
              <a:t>・</a:t>
            </a:r>
            <a:r>
              <a:rPr kumimoji="1" lang="ja-JP" altLang="en-US" sz="10000">
                <a:solidFill>
                  <a:schemeClr val="tx1"/>
                </a:solidFill>
              </a:rPr>
              <a:t>改正道路交通法により、自転車に対し、</a:t>
            </a:r>
            <a:endParaRPr lang="ja-JP" altLang="en-US" sz="10000"/>
          </a:p>
          <a:p>
            <a:pPr marL="0" indent="0">
              <a:buNone/>
            </a:pPr>
            <a:r>
              <a:rPr kumimoji="1" lang="ja-JP" altLang="en-US" sz="10000">
                <a:solidFill>
                  <a:schemeClr val="tx1"/>
                </a:solidFill>
              </a:rPr>
              <a:t>「ながらスマホ」「酒気帯び運転及び幇助」が</a:t>
            </a:r>
            <a:endParaRPr lang="ja-JP" altLang="en-US" sz="10000"/>
          </a:p>
          <a:p>
            <a:pPr marL="0" indent="0">
              <a:buNone/>
            </a:pPr>
            <a:r>
              <a:rPr kumimoji="1" lang="ja-JP" altLang="en-US" sz="10000">
                <a:solidFill>
                  <a:schemeClr val="tx1"/>
                </a:solidFill>
              </a:rPr>
              <a:t>罰則の</a:t>
            </a:r>
            <a:r>
              <a:rPr kumimoji="1" lang="ja-JP" altLang="en-US" sz="10000">
                <a:solidFill>
                  <a:schemeClr val="tx1"/>
                </a:solidFill>
              </a:rPr>
              <a:t>対象とされました。</a:t>
            </a:r>
            <a:endParaRPr kumimoji="1" lang="ja-JP" altLang="en-US" sz="10000">
              <a:solidFill>
                <a:schemeClr val="tx1"/>
              </a:solidFill>
            </a:endParaRPr>
          </a:p>
          <a:p>
            <a:pPr marL="0" indent="0">
              <a:buNone/>
            </a:pPr>
            <a:endParaRPr kumimoji="1" lang="ja-JP" altLang="en-US" sz="10000">
              <a:solidFill>
                <a:schemeClr val="tx1"/>
              </a:solidFill>
            </a:endParaRPr>
          </a:p>
          <a:p>
            <a:pPr marL="0" indent="0">
              <a:buNone/>
            </a:pPr>
            <a:r>
              <a:rPr kumimoji="1" lang="ja-JP" altLang="en-US" sz="10000">
                <a:solidFill>
                  <a:schemeClr val="tx1"/>
                </a:solidFill>
              </a:rPr>
              <a:t>・</a:t>
            </a:r>
            <a:r>
              <a:rPr kumimoji="1" lang="ja-JP" altLang="en-US" sz="10000">
                <a:solidFill>
                  <a:schemeClr val="tx1"/>
                </a:solidFill>
              </a:rPr>
              <a:t>令和8年4月1日から、自転車の</a:t>
            </a:r>
            <a:endParaRPr kumimoji="1" lang="ja-JP" altLang="en-US" sz="10000">
              <a:solidFill>
                <a:schemeClr val="tx1"/>
              </a:solidFill>
            </a:endParaRPr>
          </a:p>
          <a:p>
            <a:pPr marL="0" indent="0">
              <a:buNone/>
            </a:pPr>
            <a:r>
              <a:rPr kumimoji="1" lang="ja-JP" altLang="en-US" sz="10000">
                <a:solidFill>
                  <a:schemeClr val="tx1"/>
                </a:solidFill>
              </a:rPr>
              <a:t>交通違反に</a:t>
            </a:r>
            <a:r>
              <a:rPr kumimoji="1" lang="ja-JP" altLang="en-US" sz="10000">
                <a:solidFill>
                  <a:schemeClr val="tx1"/>
                </a:solidFill>
              </a:rPr>
              <a:t>対する</a:t>
            </a:r>
            <a:r>
              <a:rPr kumimoji="1" lang="ja-JP" altLang="en-US" sz="10000">
                <a:solidFill>
                  <a:schemeClr val="tx1"/>
                </a:solidFill>
              </a:rPr>
              <a:t>交通反則通告制度</a:t>
            </a:r>
            <a:endParaRPr kumimoji="1" lang="ja-JP" altLang="en-US" sz="10000">
              <a:solidFill>
                <a:schemeClr val="tx1"/>
              </a:solidFill>
            </a:endParaRPr>
          </a:p>
          <a:p>
            <a:pPr marL="0" indent="0">
              <a:buNone/>
            </a:pPr>
            <a:r>
              <a:rPr kumimoji="1" lang="ja-JP" altLang="en-US" sz="10000">
                <a:solidFill>
                  <a:schemeClr val="tx1"/>
                </a:solidFill>
              </a:rPr>
              <a:t>（青切符）が</a:t>
            </a:r>
            <a:r>
              <a:rPr kumimoji="1" lang="ja-JP" altLang="en-US" sz="10000">
                <a:solidFill>
                  <a:schemeClr val="tx1"/>
                </a:solidFill>
              </a:rPr>
              <a:t>導入されます。</a:t>
            </a:r>
            <a:endParaRPr kumimoji="1" lang="ja-JP" altLang="en-US" sz="10000">
              <a:solidFill>
                <a:schemeClr val="tx1"/>
              </a:solidFill>
            </a:endParaRPr>
          </a:p>
          <a:p>
            <a:pPr marL="0" indent="0">
              <a:buNone/>
            </a:pPr>
            <a:endParaRPr kumimoji="1" lang="ja-JP" altLang="en-US" sz="6000">
              <a:solidFill>
                <a:schemeClr val="tx1"/>
              </a:solidFill>
            </a:endParaRPr>
          </a:p>
          <a:p>
            <a:pPr marL="0" indent="0">
              <a:buNone/>
            </a:pPr>
            <a:endParaRPr kumimoji="1" lang="ja-JP" altLang="en-US" sz="3294">
              <a:solidFill>
                <a:schemeClr val="tx1"/>
              </a:solidFill>
            </a:endParaRPr>
          </a:p>
          <a:p>
            <a:pPr marL="0" indent="0">
              <a:buNone/>
            </a:pPr>
            <a:endParaRPr kumimoji="1" lang="ja-JP" altLang="en-US" sz="3294">
              <a:solidFill>
                <a:schemeClr val="tx1"/>
              </a:solidFill>
            </a:endParaRPr>
          </a:p>
          <a:p>
            <a:pPr marL="0" indent="0">
              <a:buNone/>
            </a:pPr>
            <a:endParaRPr kumimoji="1" lang="ja-JP" altLang="en-US" sz="3294">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r>
              <a:rPr kumimoji="1" lang="ja-JP" altLang="en-US" sz="2400">
                <a:solidFill>
                  <a:schemeClr val="tx1"/>
                </a:solidFill>
              </a:rPr>
              <a:t>　</a:t>
            </a: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a:solidFill>
                <a:schemeClr val="tx1"/>
              </a:solidFill>
            </a:endParaRPr>
          </a:p>
        </p:txBody>
      </p:sp>
      <p:sp>
        <p:nvSpPr>
          <p:cNvPr id="1163" name="図形 42"/>
          <p:cNvSpPr/>
          <p:nvPr/>
        </p:nvSpPr>
        <p:spPr>
          <a:xfrm>
            <a:off x="684609" y="2143125"/>
            <a:ext cx="7776000" cy="1368000"/>
          </a:xfrm>
          <a:prstGeom prst="foldedCorner">
            <a:avLst/>
          </a:prstGeom>
        </p:spPr>
        <p:txBody>
          <a:bodyPr vertOverflow="overflow" horzOverflow="overflow"/>
          <a:p>
            <a:pPr algn="ctr"/>
            <a:endParaRPr kumimoji="1" lang="ja-JP" altLang="en-US" dirty="0"/>
          </a:p>
        </p:txBody>
      </p:sp>
      <p:sp>
        <p:nvSpPr>
          <p:cNvPr id="1164" name="スライド番号プレースホルダー 5"/>
          <p:cNvSpPr>
            <a:spLocks noGrp="1"/>
          </p:cNvSpPr>
          <p:nvPr>
            <p:ph type="sldNum" sz="quarter" idx="12"/>
          </p:nvPr>
        </p:nvSpPr>
        <p:spPr/>
        <p:txBody>
          <a:bodyPr/>
          <a:lstStyle/>
          <a:p>
            <a:fld id="{5A64193B-3A30-410F-9CD8-6EE712D66964}" type="slidenum">
              <a:rPr kumimoji="1" lang="ja-JP" altLang="en-US" smtClean="0"/>
              <a:t>8</a:t>
            </a:fld>
            <a:endParaRPr kumimoji="1" lang="ja-JP" altLang="en-US"/>
          </a:p>
        </p:txBody>
      </p:sp>
      <p:pic>
        <p:nvPicPr>
          <p:cNvPr id="1165" name="図 63"/>
          <p:cNvPicPr>
            <a:picLocks noChangeAspect="1"/>
          </p:cNvPicPr>
          <p:nvPr/>
        </p:nvPicPr>
        <p:blipFill>
          <a:blip r:embed="rId1"/>
          <a:stretch>
            <a:fillRect/>
          </a:stretch>
        </p:blipFill>
        <p:spPr>
          <a:xfrm>
            <a:off x="5682216" y="2211750"/>
            <a:ext cx="3004584" cy="30045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67" name="四角形 3250"/>
          <p:cNvSpPr>
            <a:spLocks noGrp="1"/>
          </p:cNvSpPr>
          <p:nvPr>
            <p:ph idx="1"/>
          </p:nvPr>
        </p:nvSpPr>
        <p:spPr>
          <a:xfrm>
            <a:off x="400390" y="124920"/>
            <a:ext cx="8562294" cy="5019684"/>
          </a:xfrm>
          <a:prstGeom prst="rect">
            <a:avLst/>
          </a:prstGeom>
        </p:spPr>
        <p:txBody>
          <a:bodyPr>
            <a:normAutofit/>
          </a:bodyPr>
          <a:p>
            <a:pPr marL="0" indent="0">
              <a:buNone/>
            </a:pPr>
            <a:r>
              <a:rPr kumimoji="1" lang="ja-JP" altLang="en-US" sz="2400">
                <a:solidFill>
                  <a:schemeClr val="tx1"/>
                </a:solidFill>
              </a:rPr>
              <a:t>・</a:t>
            </a:r>
            <a:r>
              <a:rPr kumimoji="1" lang="ja-JP" altLang="en-US" sz="2400">
                <a:solidFill>
                  <a:schemeClr val="tx1"/>
                </a:solidFill>
              </a:rPr>
              <a:t>自転車</a:t>
            </a:r>
            <a:r>
              <a:rPr kumimoji="1" lang="ja-JP" altLang="en-US" sz="2400">
                <a:solidFill>
                  <a:schemeClr val="tx1"/>
                </a:solidFill>
              </a:rPr>
              <a:t>安全</a:t>
            </a:r>
            <a:r>
              <a:rPr kumimoji="1" lang="ja-JP" altLang="en-US" sz="2400">
                <a:solidFill>
                  <a:schemeClr val="tx1"/>
                </a:solidFill>
              </a:rPr>
              <a:t>利用</a:t>
            </a:r>
            <a:r>
              <a:rPr kumimoji="1" lang="ja-JP" altLang="en-US" sz="2400">
                <a:solidFill>
                  <a:schemeClr val="tx1"/>
                </a:solidFill>
              </a:rPr>
              <a:t>五則を活用した自転車交通ルールについて広報啓発を推進しましょう。</a:t>
            </a: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r>
              <a:rPr kumimoji="1" lang="ja-JP" altLang="en-US" sz="2400">
                <a:solidFill>
                  <a:schemeClr val="tx1"/>
                </a:solidFill>
              </a:rPr>
              <a:t>・</a:t>
            </a:r>
            <a:r>
              <a:rPr kumimoji="1" lang="ja-JP" altLang="en-US" sz="2400">
                <a:solidFill>
                  <a:schemeClr val="tx1"/>
                </a:solidFill>
              </a:rPr>
              <a:t>自転車が</a:t>
            </a:r>
            <a:r>
              <a:rPr kumimoji="1" lang="ja-JP" altLang="en-US" sz="2400">
                <a:solidFill>
                  <a:schemeClr val="tx1"/>
                </a:solidFill>
              </a:rPr>
              <a:t>車両であることを</a:t>
            </a:r>
            <a:r>
              <a:rPr kumimoji="1" lang="ja-JP" altLang="en-US" sz="2400">
                <a:solidFill>
                  <a:schemeClr val="tx1"/>
                </a:solidFill>
              </a:rPr>
              <a:t>認識させ、</a:t>
            </a:r>
            <a:r>
              <a:rPr kumimoji="1" lang="ja-JP" altLang="en-US" sz="2400">
                <a:solidFill>
                  <a:schemeClr val="tx1"/>
                </a:solidFill>
              </a:rPr>
              <a:t>信号の遵守や交差点での一時停止、安全確認のほか、二人乗り、並進禁止など基本的な交通ルールの周知徹底を図りましょう。</a:t>
            </a:r>
            <a:r>
              <a:rPr kumimoji="1" lang="ja-JP" altLang="en-US" sz="2400">
                <a:solidFill>
                  <a:schemeClr val="tx1"/>
                </a:solidFill>
              </a:rPr>
              <a:t>また</a:t>
            </a:r>
            <a:r>
              <a:rPr kumimoji="1" lang="ja-JP" altLang="en-US" sz="2400">
                <a:solidFill>
                  <a:schemeClr val="tx1"/>
                </a:solidFill>
              </a:rPr>
              <a:t>、イヤホンやスマートフォン等のながら運転の危険性を周知しましょう。</a:t>
            </a: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sz="2400">
              <a:solidFill>
                <a:schemeClr val="tx1"/>
              </a:solidFill>
            </a:endParaRPr>
          </a:p>
          <a:p>
            <a:pPr marL="0" indent="0">
              <a:buNone/>
            </a:pPr>
            <a:endParaRPr kumimoji="1" lang="ja-JP" altLang="en-US">
              <a:solidFill>
                <a:schemeClr val="tx1"/>
              </a:solidFill>
            </a:endParaRPr>
          </a:p>
        </p:txBody>
      </p:sp>
      <p:sp>
        <p:nvSpPr>
          <p:cNvPr id="1168" name="図形 42"/>
          <p:cNvSpPr/>
          <p:nvPr/>
        </p:nvSpPr>
        <p:spPr>
          <a:xfrm>
            <a:off x="684609" y="2143125"/>
            <a:ext cx="7776000" cy="1368000"/>
          </a:xfrm>
          <a:prstGeom prst="foldedCorner">
            <a:avLst/>
          </a:prstGeom>
        </p:spPr>
        <p:txBody>
          <a:bodyPr vertOverflow="overflow" horzOverflow="overflow"/>
          <a:p>
            <a:pPr algn="ctr"/>
            <a:endParaRPr kumimoji="1" lang="ja-JP" altLang="en-US" dirty="0"/>
          </a:p>
        </p:txBody>
      </p:sp>
      <p:grpSp>
        <p:nvGrpSpPr>
          <p:cNvPr id="1169" name="四角形 63"/>
          <p:cNvGrpSpPr/>
          <p:nvPr/>
        </p:nvGrpSpPr>
        <p:grpSpPr>
          <a:xfrm>
            <a:off x="1535999" y="932025"/>
            <a:ext cx="6400800" cy="1701755"/>
            <a:chOff x="611920" y="2354954"/>
            <a:chExt cx="5761638" cy="1491156"/>
          </a:xfrm>
        </p:grpSpPr>
        <p:sp>
          <p:nvSpPr>
            <p:cNvPr id="1170" name="図形 3256"/>
            <p:cNvSpPr/>
            <p:nvPr/>
          </p:nvSpPr>
          <p:spPr>
            <a:xfrm>
              <a:off x="611920" y="2354954"/>
              <a:ext cx="5761638" cy="1491156"/>
            </a:xfrm>
            <a:prstGeom prst="foldedCorner">
              <a:avLst/>
            </a:prstGeom>
            <a:solidFill>
              <a:schemeClr val="bg1">
                <a:lumMod val="95000"/>
              </a:schemeClr>
            </a:solidFill>
          </p:spPr>
          <p:txBody>
            <a:bodyPr>
              <a:normAutofit/>
            </a:bodyPr>
            <a:p>
              <a:pPr algn="l"/>
              <a:endParaRPr kumimoji="1" lang="ja-JP" altLang="en-US" dirty="0"/>
            </a:p>
          </p:txBody>
        </p:sp>
        <p:sp>
          <p:nvSpPr>
            <p:cNvPr id="1171" name="四角形 3257"/>
            <p:cNvSpPr/>
            <p:nvPr/>
          </p:nvSpPr>
          <p:spPr>
            <a:xfrm>
              <a:off x="760301" y="2424007"/>
              <a:ext cx="5612308" cy="1421242"/>
            </a:xfrm>
            <a:prstGeom prst="rect">
              <a:avLst/>
            </a:prstGeom>
            <a:ln>
              <a:noFill/>
            </a:ln>
          </p:spPr>
          <p:txBody>
            <a:bodyPr>
              <a:normAutofit lnSpcReduction="10000"/>
            </a:bodyPr>
            <a:p>
              <a:pPr algn="l"/>
              <a:r>
                <a:rPr kumimoji="1" lang="ja-JP" altLang="en-US" dirty="0"/>
                <a:t>　【自転車安全利用五則】</a:t>
              </a:r>
              <a:endParaRPr kumimoji="1" lang="ja-JP" altLang="en-US" sz="3200" dirty="0"/>
            </a:p>
            <a:p>
              <a:pPr algn="l"/>
              <a:r>
                <a:rPr kumimoji="1" lang="ja-JP" altLang="en-US" dirty="0"/>
                <a:t>1　車道が原則、左側を通行　歩道は例外、歩行者を優先</a:t>
              </a:r>
              <a:endParaRPr kumimoji="1" lang="ja-JP" altLang="en-US" sz="3200" dirty="0"/>
            </a:p>
            <a:p>
              <a:pPr algn="l"/>
              <a:r>
                <a:rPr kumimoji="1" lang="ja-JP" altLang="en-US" dirty="0"/>
                <a:t>2</a:t>
              </a:r>
              <a:r>
                <a:rPr kumimoji="1" lang="ja-JP" altLang="en-US" dirty="0"/>
                <a:t>　</a:t>
              </a:r>
              <a:r>
                <a:rPr kumimoji="1" lang="ja-JP" altLang="en-US" dirty="0"/>
                <a:t>交差点</a:t>
              </a:r>
              <a:r>
                <a:rPr kumimoji="1" lang="ja-JP" altLang="en-US" dirty="0"/>
                <a:t>では</a:t>
              </a:r>
              <a:r>
                <a:rPr kumimoji="1" lang="ja-JP" altLang="en-US" dirty="0"/>
                <a:t>信号と</a:t>
              </a:r>
              <a:r>
                <a:rPr kumimoji="1" lang="ja-JP" altLang="en-US" dirty="0"/>
                <a:t>一時停止</a:t>
              </a:r>
              <a:r>
                <a:rPr kumimoji="1" lang="ja-JP" altLang="en-US" dirty="0"/>
                <a:t>を守って</a:t>
              </a:r>
              <a:r>
                <a:rPr kumimoji="1" lang="ja-JP" altLang="en-US" dirty="0"/>
                <a:t>、</a:t>
              </a:r>
              <a:r>
                <a:rPr kumimoji="1" lang="ja-JP" altLang="en-US" dirty="0"/>
                <a:t>安全確認</a:t>
              </a:r>
              <a:endParaRPr kumimoji="1" lang="ja-JP" altLang="en-US" dirty="0"/>
            </a:p>
            <a:p>
              <a:pPr algn="l"/>
              <a:r>
                <a:rPr kumimoji="1" lang="ja-JP" altLang="en-US" dirty="0"/>
                <a:t>3</a:t>
              </a:r>
              <a:r>
                <a:rPr kumimoji="1" lang="ja-JP" altLang="en-US" dirty="0"/>
                <a:t>　</a:t>
              </a:r>
              <a:r>
                <a:rPr kumimoji="1" lang="ja-JP" altLang="en-US" dirty="0"/>
                <a:t>夜間はライトを点灯</a:t>
              </a:r>
              <a:endParaRPr kumimoji="1" lang="ja-JP" altLang="en-US" dirty="0"/>
            </a:p>
            <a:p>
              <a:pPr algn="l"/>
              <a:r>
                <a:rPr kumimoji="1" lang="ja-JP" altLang="en-US" dirty="0"/>
                <a:t>4　飲酒運転は禁止</a:t>
              </a:r>
              <a:endParaRPr kumimoji="1" lang="ja-JP" altLang="en-US" dirty="0"/>
            </a:p>
            <a:p>
              <a:pPr algn="l"/>
              <a:r>
                <a:rPr kumimoji="1" lang="ja-JP" altLang="en-US" dirty="0"/>
                <a:t>5</a:t>
              </a:r>
              <a:r>
                <a:rPr kumimoji="1" lang="ja-JP" altLang="en-US" dirty="0"/>
                <a:t>　</a:t>
              </a:r>
              <a:r>
                <a:rPr kumimoji="1" lang="ja-JP" altLang="en-US" dirty="0"/>
                <a:t>ヘルメットを着用</a:t>
              </a:r>
              <a:endParaRPr kumimoji="1" lang="ja-JP" altLang="en-US" dirty="0"/>
            </a:p>
            <a:p>
              <a:pPr algn="ctr"/>
              <a:endParaRPr kumimoji="1" lang="ja-JP" altLang="en-US" dirty="0"/>
            </a:p>
          </p:txBody>
        </p:sp>
      </p:grpSp>
      <p:pic>
        <p:nvPicPr>
          <p:cNvPr id="1172" name="図 79"/>
          <p:cNvPicPr>
            <a:picLocks noChangeAspect="1"/>
          </p:cNvPicPr>
          <p:nvPr/>
        </p:nvPicPr>
        <p:blipFill>
          <a:blip r:embed="rId1"/>
          <a:stretch>
            <a:fillRect/>
          </a:stretch>
        </p:blipFill>
        <p:spPr>
          <a:xfrm>
            <a:off x="400390" y="1010831"/>
            <a:ext cx="1505547" cy="1505547"/>
          </a:xfrm>
          <a:prstGeom prst="rect">
            <a:avLst/>
          </a:prstGeom>
        </p:spPr>
      </p:pic>
      <p:pic>
        <p:nvPicPr>
          <p:cNvPr id="1173" name="図 84"/>
          <p:cNvPicPr>
            <a:picLocks noChangeAspect="1"/>
          </p:cNvPicPr>
          <p:nvPr/>
        </p:nvPicPr>
        <p:blipFill>
          <a:blip r:embed="rId2"/>
          <a:stretch>
            <a:fillRect/>
          </a:stretch>
        </p:blipFill>
        <p:spPr>
          <a:xfrm>
            <a:off x="6948000" y="3792250"/>
            <a:ext cx="1351250" cy="1351250"/>
          </a:xfrm>
          <a:prstGeom prst="rect">
            <a:avLst/>
          </a:prstGeom>
        </p:spPr>
      </p:pic>
      <p:sp>
        <p:nvSpPr>
          <p:cNvPr id="1174" name="スライド番号プレースホルダー 5"/>
          <p:cNvSpPr>
            <a:spLocks noGrp="1"/>
          </p:cNvSpPr>
          <p:nvPr>
            <p:ph type="sldNum" sz="quarter" idx="12"/>
          </p:nvPr>
        </p:nvSpPr>
        <p:spPr/>
        <p:txBody>
          <a:bodyPr/>
          <a:lstStyle/>
          <a:p>
            <a:fld id="{5A64193B-3A30-410F-9CD8-6EE712D66964}" type="slidenum">
              <a:rPr kumimoji="1" lang="ja-JP" altLang="en-US" smtClean="0"/>
              <a:t>9</a:t>
            </a:fld>
            <a:endParaRPr kumimoji="1" lang="ja-JP" altLang="en-US"/>
          </a:p>
        </p:txBody>
      </p:sp>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3_サービス">
  <a:themeElements>
    <a:clrScheme name="カラフル">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サービ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サービス">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a:lstStyle>
        <a:defPPr>
          <a:defRPr kumimoji="1" lang="ja-JP" altLang="en-US" dirty="0"/>
        </a:defPPr>
      </a:lstStyle>
    </a:spDef>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5.0.3</AppVersion>
  <PresentationFormat>ユーザー設定</PresentationFormat>
  <Slides>9</Slides>
  <Notes>1</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Administrator</dc:creator>
  <cp:lastModifiedBy>LU8020</cp:lastModifiedBy>
  <dcterms:created xsi:type="dcterms:W3CDTF">2023-02-28T07:42:04Z</dcterms:created>
  <dcterms:modified xsi:type="dcterms:W3CDTF">2025-07-25T04:05:06Z</dcterms:modified>
  <cp:revision>41</cp:revision>
</cp:coreProperties>
</file>

<file path=docProps/custom.xml><?xml version="1.0" encoding="utf-8"?>
<Properties xmlns:vt="http://schemas.openxmlformats.org/officeDocument/2006/docPropsVTypes" xmlns="http://schemas.openxmlformats.org/officeDocument/2006/custom-properties"/>
</file>